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74CB6-094E-49BC-8C68-B1B93FB78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7B58D-ED2D-4B7E-A5AF-7D9A479B3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A9B7A-6518-4072-BB48-3F52EAA13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22F10-1AB6-4E60-9706-1D97856BA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39F333-4B4F-42DA-A82D-9674574FA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B609DF-2FA9-482A-B879-FBFFD41A1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B3A0AB-52DF-49BA-A2E5-759F0D459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63BAF-3550-4BB0-B038-64F56F876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EAA86-5DB8-4DF1-9837-62DC65C2D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0A5B9-3D68-42BA-9BD5-63EFE803F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5D5E5-9A27-40F9-92DA-BECAD390C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13221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物业品质年度工作总结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物业品质管理工作回顾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客户服务与满意度提升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设施设备管理与维护保养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环境卫生与绿化美化工作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安全防范与应急管理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员工培训与团队建设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提升物业服务水平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促进物业企业发展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加强内部沟通和协作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11" r="211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通过总结过去一年的工作，发现存在的问题和不足，提出改进措施，从而提升物业服务水平，提高业主满意度。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通过总结经验和教训，为企业的决策提供参考，推动物业企业的持续发展和进步。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通过总结工作，促进企业内部各部门之间的沟通和协作，提高工作效率和团队协作能力。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物业服务工作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物业管理工作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业主委员会工作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物业经营工作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包括客服、安保、保洁、绿化等各方面的服务工作总结。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包括物业管理处的工作计划、组织、领导、控制等方面的总结。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包括物业收费、财务管理、市场拓展等方面的总结。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包括与业主委员会的沟通、协作、矛盾处理等方面的总结。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物业品质管理工作回顾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工作计划制定与执行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年初制定了详细的物业品质管理工作计划，明确了各项任务的时间节点和责任人，全年工作按照计划有序进行，确保了各项任务的顺利完成。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通过加强员工培训，提高客户服务意识和技能水平，实现了客户服务满意度的稳步提升。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公共设施维护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定期对公共设施进行巡查和维护，确保了设施的正常运行和业主的正常使用。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全年工作计划完成情况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全年未发生重大安全事故，通过加强安全宣传和培训，提高了业主和员工的安全意识。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环境优化成果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节能减排成果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对小区绿化和环境进行了全面升级，提升了业主的居住体验。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通过实施一系列节能减排措施，如更换节能灯具、优化空调系统等，实现了能源的有效节约。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重点工作成果展示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037311" y="204343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204343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37311" y="4579478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579478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884712"/>
            <a:ext cx="4313071" cy="194640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服务质量不稳定：部分员工服务意识和技能水平有待提高，导致服务质量波动较大。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992803" y="1884712"/>
            <a:ext cx="4313071" cy="194640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设施老化问题：部分公共设施使用年限较长，存在老化和损坏现象，影响了业主的正常使用。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42696" y="4379453"/>
            <a:ext cx="4313071" cy="194640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业主投诉处理不及时：在处理业主投诉过程中，存在响应不及时、处理不彻底的问题，影响了业主的满意度。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92803" y="4379453"/>
            <a:ext cx="4313071" cy="194640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以上问题的存在，既有员工个人素质和能力方面的原因，也有公司管理和制度方面的原因。为了改进工作，提高物业品质管理水平，我们将采取以下措施：加强员工培训和管理，提高服务意识和技能水平；加大设施维护和更新投入，确保设施的正常运行；优化投诉处理流程，提高响应速度和处理效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客户服务与满意度提升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对现有的客户服务流程进行全面梳理，明确服务标准和流程，提高服务效率。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客户服务流程梳理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加强客户服务团队建设，提高团队整体服务意识和专业技能水平。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客户服务团队建设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推进客户服务信息化建设，实现客户信息的集中管理和共享，提高客户服务响应速度。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客户服务信息化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客户服务体系建设及优化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调查方法与样本选择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采用问卷调查、电话访问等多种方式收集客户反馈，确保样本的代表性和广泛性。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调查结果分析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对收集到的客户反馈进行深入分析，发现服务中存在的问题和不足之处。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问题分类与优先级排序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将问题按照性质和影响程度进行分类和优先级排序，为后续改进提供参考。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客户关怀活动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客户投诉处理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员工培训与激励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提升客户满意度的措施与建议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开展各类客户关怀活动，如节日祝福、生日祝福等，增强客户归属感和满意度。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针对调查中发现的问题，制定相应的改进措施，如提高服务响应速度、改善服务态度等。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加强员工培训，提高员工服务意识和技能水平；同时建立激励机制，鼓励员工为客户提供优质服务。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建立完善的客户投诉处理机制，及时处理客户投诉并跟进处理结果，确保客户问题得到有效解决。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设施设备管理与维护保养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通过对设施设备运行数据的收集、整理和分析，评估设备的整体运行状况，及时发现潜在问题。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设备运行数据分析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统计各类设施设备的故障率，分析故障原因，为维修保养计划的制定提供依据。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故障率统计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评估设施设备的运行效率，提出改进措施，提高设备运行效率。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运行效率评估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设施设备运行状况评估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维修保养记录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详细记录维修保养的过程和结果，包括维修项目、更换零部件、调试情况等，确保维修保养质量。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计划制定与审批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按照设施设备的特点和运行状况，制定年度、季度和月度的维修保养计划，并经过审批后实施。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计划执行率统计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统计维修保养计划的执行率，分析未执行计划的原因，提出改进措施。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维修保养计划执行情况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根据设施设备更新改造的需求，进行项目立项和审批。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更新改造项目立项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组织专业团队实施更新改造项目，确保项目按照计划进行，达到预期效果。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项目实施与监管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在项目完成后，对项目效果进行评估，包括设备运行状况改善、能耗降低、安全性提高等方面。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项目效果评估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更新改造项目进展及效果评估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https://d.book118.com/676213221240010050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2024-09-16T11:58:33.043</cp:lastPrinted>
  <dcterms:created xsi:type="dcterms:W3CDTF">2024-09-16T03:58:33Z</dcterms:created>
  <dcterms:modified xsi:type="dcterms:W3CDTF">2024-09-16T03:58:35Z</dcterms:modified>
</cp:coreProperties>
</file>