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1A5B2-B5E5-4834-9648-220316D1B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8EC63-4BB8-40BB-A8A9-0221F902E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86EE0-2DDE-4E06-8830-AA8C7E9A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9EDA7-5F99-413D-8C55-41F1F38A9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93A76-C24D-4E39-9144-48764B7B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9F0A3-96A3-40C3-95F4-3E501F0E5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FA7DE5-B2CF-4330-B9E9-A1DA616C5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6F9C9-835A-4337-A7D2-D23BC1EE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1EB0E-D704-45EE-96AA-3164C921A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CF853-3FFB-4053-B6FD-508EB286D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681AE-53FB-46C8-B6F7-912F9997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5140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_第8讲_风险管理的实用方法\n## 1.风险管理的基本概念与重要性\n### 1.1风险管理的定义与目标\n### 1.2风险管理的重要性及原因\n### 1.3风险管理的应用场景\n## 2.风险识别与评估的方法\n### 2.1风险识别的方法与技巧\n### 2.2风险评估的标准与流程\n### 2.3风险矩阵在风险评估中的应用\n## 3.风险控制的策略与技巧\n### 3.1风险控制的策略选择\n### 3.2风险控制的技巧与实施\n### 3.3风险控制的效果评估\n## 4.风险监控与报告的方法\n### 4.1风险监控的方法与指标\n### 4.2风险报告的撰写与提交\n### 4.3风险监控与报告的持续改进\n## 5.实用风险管理工具与案例分析\n### 5.1常用的风险管理工具介绍\n### 5.2实际案例分析：风险管理在项目中的应用\n### 5.3风险管理实践中的经验与教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100"/>
              <a:t>风险管理_第8讲_风险管理的实用方法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风险管理的基本概念与重要性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风险管理的定义</a:t>
                </a:r>
                <a:endParaRPr/>
              </a:p>
            </p:txBody>
          </p:sp>
          <p:sp>
            <p:nvSpPr>
              <p:cNvPr id="1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系统地识别、评估、控制和监控风险的过程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以降低风险概率和影响为目的</a:t>
                </a:r>
                <a:endParaRPr/>
              </a:p>
            </p:txBody>
          </p:sp>
        </p:grpSp>
        <p:grpSp>
          <p:nvGrpSpPr>
            <p:cNvPr id="18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风险管理的目标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防止风险事件的发生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降低风险事件的影响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提高风险应对的效率</a:t>
                </a:r>
                <a:endParaRPr/>
              </a:p>
            </p:txBody>
          </p:sp>
        </p:grpSp>
        <p:grpSp>
          <p:nvGrpSpPr>
            <p:cNvPr id="18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风险管理的对象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已知的风险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可预测的风险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不可预测的风险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保护企业的资产和利益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提高企业的经营效率和竞争力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促进企业的可持续发展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风险管理的原因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应对市场的不确定性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遵守法律法规和监管要求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提高企业的社会责任感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风险管理在项目管理中的应用</a:t>
                </a:r>
                <a:endParaRPr/>
              </a:p>
            </p:txBody>
          </p:sp>
          <p:sp>
            <p:nvSpPr>
              <p:cNvPr id="2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识别项目风险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监控项目风险</a:t>
                </a:r>
                <a:endParaRPr/>
              </a:p>
            </p:txBody>
          </p:sp>
        </p:grpSp>
        <p:grpSp>
          <p:nvGrpSpPr>
            <p:cNvPr id="2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风险管理在企业战略管理中的应用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分析企业面临的风险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制定风险管理策略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监控企业风险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风险管理在金融服务中的应用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评估客户的信用风险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制定风险控制措施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监控风险状况</a:t>
                </a:r>
                <a:endParaRPr/>
              </a:p>
            </p:txBody>
          </p:sp>
        </p:grpSp>
      </p:grpSp>
      <p:pic>
        <p:nvPicPr>
          <p:cNvPr id="2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风险管理的应用场景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风险识别与评估的方法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风险识别的方法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通过历史数据分析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通过专家意见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通过市场调查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风险识别的技巧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深入了解企业业务和经营活动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关注行业动态和政策变化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培养风险意识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风险评估的标准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风险紧迫性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风险评估的流程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确定评估对象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收集评估信息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分析评估结果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制定风险应对策略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风险矩阵在风险评估中的应用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风险矩阵的定义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用于评估风险的一种工具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以风险概率和风险影响为维度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风险矩阵的应用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确定风险级别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监控风险状况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风险控制的策略与技巧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风险控制的策略选择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风险规避策略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避免风险事件的发生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放弃高风险项目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风险减轻策略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降低风险事件的影响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采取预防措施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风险转移策略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将风险转嫁给第三方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购买保险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风险接受策略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接受风险事件的发生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制定应急措施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https://d.book118.com/676215140040010053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风险管理_第8讲_风险管理的实用方法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2024-09-19T21:40:18.267</cp:lastPrinted>
  <dcterms:created xsi:type="dcterms:W3CDTF">2024-09-19T13:40:18Z</dcterms:created>
  <dcterms:modified xsi:type="dcterms:W3CDTF">2024-09-19T13:40:20Z</dcterms:modified>
</cp:coreProperties>
</file>