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0B0251-D7B1-43B2-943D-5A03D6173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8B0591-611F-4BB7-9199-40B6EC83E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E533A8-00C3-466E-A14C-79D6209A1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88D2F3-1C21-4F5B-AC89-CD5F81376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099EA3-47D8-434C-A699-6F1E36199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FC1B8D-277C-4CB8-AE7F-E96BA3BAD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EE1FD6-7204-412C-89BE-C8749759E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AC0DBF-85B2-4B05-B610-F4B1108B0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ABC9C1-1811-420C-9113-4E9ABCC26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BBF35C-4FF5-4D93-82FC-E11FED288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91E02D-61E3-414B-8DF1-15B975540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215212111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气瓶安全使用知识培训\n## 1.气瓶的基本概念与分类\n### 1.1气瓶的定义及其在工业中的应用\n### 1.2气瓶的种类及其特点\n### 1.3气瓶的规格与型号\n## 2.气瓶的安全特性与要求\n### 2.1气瓶的爆炸危险性分析\n### 2.2气瓶的安全使用要求\n### 2.3气瓶的检验与维护\n## 3.气瓶的运输与储存\n### 3.1气瓶运输的安全规定\n### 3.2气瓶储存的安全要求\n### 3.3气瓶的装卸与搬运\n## 4.气瓶的使用与管理\n### 4.1气瓶的选型与安装\n### 4.2气瓶的使用方法与注意事项\n### 4.3气瓶的报废与处理\n## 5.气瓶事故案例分析\n### 5.1气瓶事故的原因分析与预防措施\n### 5.2气瓶事故的处理与救援\n### 5.3气瓶事故的经验教训与改进措施\n## 6.气瓶安全管理制度与法规\n### 6.1气瓶安全管理制度的制定与实施\n### 6.2气瓶安全法规与标准\n### 6.3气瓶安全管理的监督与检查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气瓶安全使用知识培训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气瓶的基本概念与分类</a:t>
            </a:r>
            <a:endParaRPr/>
          </a:p>
        </p:txBody>
      </p:sp>
      <p:sp>
        <p:nvSpPr>
          <p:cNvPr id="128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29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20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21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22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用于储存和输送气体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广泛应用于工业、医疗、消防等领域</a:t>
                </a:r>
                <a:endParaRPr/>
              </a:p>
            </p:txBody>
          </p:sp>
          <p:sp>
            <p:nvSpPr>
              <p:cNvPr id="2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气瓶是一种压力容器</a:t>
                </a:r>
                <a:endParaRPr/>
              </a:p>
            </p:txBody>
          </p:sp>
        </p:grpSp>
        <p:grpSp>
          <p:nvGrpSpPr>
            <p:cNvPr id="225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2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按气体种类分：氧气瓶、氮气瓶、氩气瓶等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按结构形式分：立式气瓶、卧式气瓶、球形气瓶等</a:t>
                </a:r>
                <a:endParaRPr/>
              </a:p>
            </p:txBody>
          </p:sp>
          <p:sp>
            <p:nvSpPr>
              <p:cNvPr id="227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气瓶的种类繁多</a:t>
                </a:r>
                <a:endParaRPr/>
              </a:p>
            </p:txBody>
          </p:sp>
          <p:sp>
            <p:nvSpPr>
              <p:cNvPr id="228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9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30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焊接、切割、喷涂等过程中的气体供应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石油化工、制药、食品等行业中的气体储存和输送</a:t>
                </a:r>
                <a:endParaRPr/>
              </a:p>
            </p:txBody>
          </p:sp>
          <p:sp>
            <p:nvSpPr>
              <p:cNvPr id="231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气瓶在工业中的应用</a:t>
                </a:r>
                <a:endParaRPr/>
              </a:p>
            </p:txBody>
          </p:sp>
          <p:sp>
            <p:nvSpPr>
              <p:cNvPr id="232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气瓶的定义及其在工业中的应用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3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氧气瓶</a:t>
                </a:r>
                <a:endParaRPr/>
              </a:p>
            </p:txBody>
          </p:sp>
          <p:sp>
            <p:nvSpPr>
              <p:cNvPr id="23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主要用于氧气、氩气等气体的储存和输送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瓶体颜色为蓝色，表面有反光条纹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瓶内气体压力较高，需注意安全使用</a:t>
                </a:r>
                <a:endParaRPr/>
              </a:p>
            </p:txBody>
          </p:sp>
        </p:grpSp>
        <p:grpSp>
          <p:nvGrpSpPr>
            <p:cNvPr id="24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4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氮气瓶</a:t>
                </a:r>
                <a:endParaRPr/>
              </a:p>
            </p:txBody>
          </p:sp>
          <p:sp>
            <p:nvSpPr>
              <p:cNvPr id="24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主要用于氮气、氦气等气体的储存和输送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瓶体颜色为黑色，表面有反光条纹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瓶内气体压力较低，但需注意防止泄漏</a:t>
                </a:r>
                <a:endParaRPr/>
              </a:p>
            </p:txBody>
          </p:sp>
        </p:grpSp>
        <p:grpSp>
          <p:nvGrpSpPr>
            <p:cNvPr id="24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氩气瓶</a:t>
                </a:r>
                <a:endParaRPr/>
              </a:p>
            </p:txBody>
          </p:sp>
          <p:sp>
            <p:nvSpPr>
              <p:cNvPr id="24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主要用于氩气等气体的储存和输送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瓶体颜色为银色，表面有反光条纹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瓶内气体压力较低，但需注意防止泄漏</a:t>
                </a:r>
                <a:endParaRPr/>
              </a:p>
            </p:txBody>
          </p: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气瓶的种类及其特点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气瓶的规格</a:t>
                </a:r>
                <a:endParaRPr/>
              </a:p>
            </p:txBody>
          </p:sp>
          <p:sp>
            <p:nvSpPr>
              <p:cNvPr id="2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以公称容积来表示，单位：升（L）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常见规格有：50L、100L、150L、200L等</a:t>
                </a:r>
                <a:endParaRPr/>
              </a:p>
            </p:txBody>
          </p:sp>
          <p:sp>
            <p:nvSpPr>
              <p:cNvPr id="25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气瓶的型号</a:t>
                </a:r>
                <a:endParaRPr/>
              </a:p>
            </p:txBody>
          </p:sp>
          <p:sp>
            <p:nvSpPr>
              <p:cNvPr id="25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由气瓶的公称容积、瓶体结构形式和材料等确定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常见型号有：氧气瓶（O2）、氮气瓶（N2）、氩气瓶（Ar）等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同一规格的气瓶，可能有不同的型号</a:t>
                </a:r>
                <a:endParaRPr/>
              </a:p>
            </p:txBody>
          </p:sp>
          <p:sp>
            <p:nvSpPr>
              <p:cNvPr id="26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气瓶的规格与型号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气瓶的安全特性与要求</a:t>
            </a:r>
            <a:endParaRPr/>
          </a:p>
        </p:txBody>
      </p:sp>
      <p:sp>
        <p:nvSpPr>
          <p:cNvPr id="26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6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7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7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气瓶的潜在爆炸危险性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气体在高压下易产生泄漏和爆炸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气瓶材质、制造工艺和使用环境等因素影响爆炸危险性</a:t>
                </a:r>
                <a:endParaRPr/>
              </a:p>
            </p:txBody>
          </p:sp>
          <p:sp>
            <p:nvSpPr>
              <p:cNvPr id="27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气瓶的爆炸原因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瓶内气体压力过高，超过气瓶的承受范围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气瓶材质缺陷或腐蚀，导致气体泄漏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瓶体受到外力冲击，导致气体泄漏</a:t>
                </a:r>
                <a:endParaRPr/>
              </a:p>
            </p:txBody>
          </p:sp>
          <p:sp>
            <p:nvSpPr>
              <p:cNvPr id="27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气瓶的爆炸危害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爆炸产生的冲击波造成人员伤亡和财产损失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爆炸产生的高温气体引发火灾和环境污染</a:t>
                </a:r>
                <a:endParaRPr/>
              </a:p>
            </p:txBody>
          </p:sp>
          <p:sp>
            <p:nvSpPr>
              <p:cNvPr id="28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气瓶的爆炸危险性分析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8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8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8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瓶体无裂纹、凹陷等缺陷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瓶内气体压力在规定范围内</a:t>
                </a:r>
                <a:endParaRPr/>
              </a:p>
            </p:txBody>
          </p:sp>
          <p:sp>
            <p:nvSpPr>
              <p:cNvPr id="2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使用气瓶前，应检查气瓶的完好性和压力</a:t>
                </a:r>
                <a:endParaRPr/>
              </a:p>
            </p:txBody>
          </p:sp>
        </p:grpSp>
        <p:grpSp>
          <p:nvGrpSpPr>
            <p:cNvPr id="29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佩戴好安全防护装备，如氧气面罩、护目镜等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使用合适的气体输送管道和接头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远离火源和热源，避免暴晒</a:t>
                </a:r>
                <a:endParaRPr/>
              </a:p>
            </p:txBody>
          </p:sp>
          <p:sp>
            <p:nvSpPr>
              <p:cNvPr id="29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使用气瓶时，应遵循安全操作规程</a:t>
                </a:r>
                <a:endParaRPr/>
              </a:p>
            </p:txBody>
          </p:sp>
        </p:grpSp>
        <p:grpSp>
          <p:nvGrpSpPr>
            <p:cNvPr id="29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9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关闭阀门时，注意防止泄漏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瓶内剩余气体应按规定排放</a:t>
                </a:r>
                <a:endParaRPr/>
              </a:p>
            </p:txBody>
          </p:sp>
          <p:sp>
            <p:nvSpPr>
              <p:cNvPr id="29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使用气瓶后，应按规定关闭气瓶阀门</a:t>
                </a:r>
                <a:endParaRPr/>
              </a:p>
            </p:txBody>
          </p:sp>
        </p:grpSp>
      </p:grpSp>
      <p:pic>
        <p:nvPicPr>
          <p:cNvPr id="29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9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0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气瓶的安全使用要求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气瓶的检验与维护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气瓶的定期检验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每年进行一次检验，确保气瓶的安全性能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检验项目包括：瓶体外观检查、压力试验、密封性能试验等</a:t>
                </a:r>
                <a:endParaRPr/>
              </a:p>
            </p:txBody>
          </p:sp>
          <p:pic>
            <p:nvPicPr>
              <p:cNvPr id="3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气瓶的维护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定期检查气瓶的存放环境，防止阳光直射、雨水浸泡等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定期对气瓶进行清洁和保养，保持瓶体完好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若发现气瓶有异常现象，应及时处理，切勿带病使用</a:t>
                </a:r>
                <a:endParaRPr/>
              </a:p>
            </p:txBody>
          </p:sp>
          <p:pic>
            <p:nvPicPr>
              <p:cNvPr id="3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气瓶的运输与储存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运输气瓶时，应遵守交通法规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遵守行驶速度、车辆载荷等规定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避免急刹车、急转弯等操作</a:t>
                </a:r>
                <a:endParaRPr/>
              </a:p>
            </p:txBody>
          </p:sp>
          <p:sp>
            <p:nvSpPr>
              <p:cNvPr id="1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运输气瓶时，应确保气瓶的固定和防护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使用专用的气瓶固定架或气瓶车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气瓶之间应放置缓冲材料，防止碰撞</a:t>
                </a:r>
                <a:endParaRPr/>
              </a:p>
            </p:txBody>
          </p:sp>
          <p:sp>
            <p:nvSpPr>
              <p:cNvPr id="2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运输气瓶时，应遵循气瓶的运输规定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氧气瓶、氮气瓶等易燃易爆气体瓶禁止与易燃物品混装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氩气瓶等不燃气体瓶可以与其他气瓶混装，但应做好标识</a:t>
                </a:r>
                <a:endParaRPr/>
              </a:p>
            </p:txBody>
          </p:sp>
          <p:sp>
            <p:nvSpPr>
              <p:cNvPr id="2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气瓶运输的安全规定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气瓶应储存在阴凉、通风良好的地方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避免阳光直射和高温环境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与易燃易爆物品保持安全距离</a:t>
                </a:r>
                <a:endParaRPr/>
              </a:p>
            </p:txBody>
          </p:sp>
          <p:pic>
            <p:nvPicPr>
              <p:cNvPr id="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气瓶应直立存放，并采取防倾倒措施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使用专用的气瓶支架或固定带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避免气瓶接触地面或其他物体</a:t>
                </a:r>
                <a:endParaRPr/>
              </a:p>
            </p:txBody>
          </p:sp>
          <p:pic>
            <p:nvPicPr>
              <p:cNvPr id="3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4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气瓶的储存区域应设置明显的警示标识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提醒人员注意气瓶的安全使用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避免无关人员进入气瓶储存区域</a:t>
                </a:r>
                <a:endParaRPr/>
              </a:p>
            </p:txBody>
          </p:sp>
          <p:pic>
            <p:nvPicPr>
              <p:cNvPr id="4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气瓶储存的安全要求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4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4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气瓶的装卸应遵循操作规程</a:t>
                </a:r>
                <a:endParaRPr/>
              </a:p>
            </p:txBody>
          </p:sp>
          <p:sp>
            <p:nvSpPr>
              <p:cNvPr id="4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使用专用的气瓶扳手或扳手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先关阀门，再卸或装气瓶</a:t>
                </a:r>
                <a:endParaRPr/>
              </a:p>
            </p:txBody>
          </p:sp>
        </p:grpSp>
        <p:grpSp>
          <p:nvGrpSpPr>
            <p:cNvPr id="5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5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气瓶的搬运应轻拿轻放</a:t>
                </a:r>
                <a:endParaRPr/>
              </a:p>
            </p:txBody>
          </p:sp>
          <p:sp>
            <p:nvSpPr>
              <p:cNvPr id="5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避免撞击和摔落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瓶体不要滚动或滑动</a:t>
                </a:r>
                <a:endParaRPr/>
              </a:p>
            </p:txBody>
          </p:sp>
        </p:grpSp>
        <p:grpSp>
          <p:nvGrpSpPr>
            <p:cNvPr id="5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5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气瓶的搬运应确保安全</a:t>
                </a:r>
                <a:endParaRPr/>
              </a:p>
            </p:txBody>
          </p:sp>
          <p:sp>
            <p:nvSpPr>
              <p:cNvPr id="5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必要时，可佩戴好安全防护装备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搬运过程中，注意观察周围环境，避免碰撞障碍物</a:t>
                </a:r>
                <a:endParaRPr/>
              </a:p>
            </p:txBody>
          </p:sp>
        </p:grpSp>
      </p:grpSp>
      <p:pic>
        <p:nvPicPr>
          <p:cNvPr id="5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气瓶的装卸与搬运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5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5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6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https://d.book118.com/676215212111010052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气瓶安全使用知识培训</vt:lpstr>
      <vt:lpstr>气瓶的基本概念与分类</vt:lpstr>
      <vt:lpstr>PowerPoint Presentation</vt:lpstr>
      <vt:lpstr>PowerPoint Presentation</vt:lpstr>
      <vt:lpstr>PowerPoint Presentation</vt:lpstr>
      <vt:lpstr>气瓶的安全特性与要求</vt:lpstr>
      <vt:lpstr>PowerPoint Presentation</vt:lpstr>
      <vt:lpstr>PowerPoint Presentation</vt:lpstr>
      <vt:lpstr>PowerPoint Presentation</vt:lpstr>
      <vt:lpstr>气瓶的运输与储存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2024-09-18T20:04:57.616</cp:lastPrinted>
  <dcterms:created xsi:type="dcterms:W3CDTF">2024-09-18T12:04:57Z</dcterms:created>
  <dcterms:modified xsi:type="dcterms:W3CDTF">2024-09-18T12:04:59Z</dcterms:modified>
</cp:coreProperties>
</file>