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A72B9E-6B85-47F4-8B71-A64659B0B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A301B-F95A-4215-A198-28593BEAC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35F471-3AA9-46AA-961E-8617B4037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4AD35F-78F7-4F06-8C12-16DC562F5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FDA86A-8F45-4689-9BBF-83B6C125A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398D29-0CEF-4CD5-955F-3C5310B6B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D35EC0-83C6-4A1B-808F-5D34D1C4E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E3B2D4-7F59-4D8D-9938-A58070CCA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9176CB-A522-4A76-A137-E38B67625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20ECEB-C9D2-4209-8E4E-DC7C01F49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005096-80AC-4932-9371-1AF2A5064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22113122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城市市政工程施工工艺的项目经济评估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汇报时间：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城市市政工程施工工艺介绍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项目经济评估方法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市政工程施工工艺的经济评估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通过对市政工程施工工艺进行经济评估，可以了解各种工艺的成本效益，为决策者提供依据。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评估市政工程施工工艺的经济效益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通过经济评估，发现低效或高成本的工艺，推动相关人员进行工艺优化或改进，提高经济效益。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促进工艺优化和改进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保障城市基础设施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市政工程包括道路、桥梁、供水、排水、燃气等基础设施的建设，是城市正常运转的基石。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提升城市形象和发展潜力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良好的市政工程能够提升城市的形象和吸引力，为城市的发展创造更多机会。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市政工程的重要性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城市市政工程施工工艺介绍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514" r="1551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681" r="336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施工工艺概述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施工工艺的选择应根据工程项目的具体情况、施工环境、技术要求和工期等因素综合考虑，以确保施工质量和效益。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施工工艺是市政工程施工中的重要环节，它涉及到施工方法、技术、程序和标准等方面的内容，是实现工程目标的关键因素。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24" r="2502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根据不同的分类标准，施工工艺可以分为多种类型。例如，按施工手段可分为手工、机械和自动化施工工艺；按施工对象可分为土方、基础、砌筑、混凝土等施工工艺。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不同的施工工艺具有各自的特点和适用范围，选择合适的施工工艺对于提高施工效率、降低成本和保证工程质量具有重要意义。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施工工艺的种类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选择合适的施工工艺需要考虑多种因素，如工程规模、技术要求、工期限制、资源条件和环境因素等。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在选择施工工艺时，应进行技术经济比较和分析，评估不同工艺的优缺点和经济效益，最终选择技术可行、经济合理的施工工艺。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8022" b="802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以上内容仅供参考，具体内容可以根据您的需求进行调整优化。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0" b="790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施工工艺的选择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项目经济评估方法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成本效益分析法是一种常用的项目经济评估方法，通过比较项目的成本和效益来评估项目的经济可行性。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效益分析法首先需要估算项目的成本和预期效益，然后计算出效益与成本的比率，最后根据该比率的大小来评估项目的经济可行性。如果效益与成本的比率大于1，则项目在经济上是可行的；如果比率小于1，则项目在经济上不可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成本效益分析法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财务分析法是通过分析项目的财务状况来评估项目的经济可行性。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法主要关注项目的财务状况，包括收入、支出、利润、现金流等。通过分析这些财务数据，可以评估项目的盈利能力、偿债能力和可持续性。如果项目具有稳定的收入来源和良好的财务状况，则项目在经济上是可行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财务分析法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https://d.book118.com/676221131221010051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2024-09-17T20:41:36.971</cp:lastPrinted>
  <dcterms:created xsi:type="dcterms:W3CDTF">2024-09-17T12:41:36Z</dcterms:created>
  <dcterms:modified xsi:type="dcterms:W3CDTF">2024-09-17T12:41:39Z</dcterms:modified>
</cp:coreProperties>
</file>