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A4995-63BD-4801-B922-6052EAD52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059E9A-78F8-4C74-B57A-4D93C4449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0F3956-14E5-4B74-84A6-642023C33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37E212-DFE6-42FB-9C7B-DEABA9410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0E6AA5-AC37-4789-97BB-07AC05C15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98B0E4-E143-491D-B441-D5D97DB02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E3F1C7-F59F-4531-9BFA-02F8E8CE35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8328F3-7AD1-40AE-882E-6ED9D567F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F3BE55-6E96-4F97-A534-6F17B1850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A9095-360D-4F1D-9E11-675E8E885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D3F4F9-2486-4EDB-B5DB-570AE6297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22221113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可再生能源与可持续发展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可再生能源与可持续发展的概念及内涵
 可再生能源的种类、特点及应用前景
 可再生能源与传统能源的比较分析
 可再生能源对可持续发展的影响与意义
 推进可再生能源发展的政策与措施
 可再生能源技术创新与发展趋势
 可再生能源与能源安全的关系
 可再生能源与绿色经济的协同发展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可再生能源与可持续发展的概念及内涵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可再生能源与可持续发展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可再生能源与可持续发展的概念及内涵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可再生能源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可再生能源是指那些可以不断更新和再生的能源,包括太阳能、水能、风能、生物质能、地热能等,它们不会造成环境污染,也不会枯竭。</a:t>
            </a:r>
          </a:p>
          <a:p>
            <a:r>
              <a:t>2. 可再生能源具有清洁、环保、安全等特点,是未来能源发展的重要方向,在实现可持续发展方面发挥着重要作用。</a:t>
            </a:r>
          </a:p>
          <a:p>
            <a:r>
              <a:t>3. 可再生能源的利用可以减少对化石能源的依赖,缓解温室气体排放,维护生态平衡,保护环境。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可持续发展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可持续发展是一种既满足当代人的需要,又不损害后代人满足其需要的能力的发展模式,它以维护和恢复生态平衡为目标,着眼于人类与环境的和谐发展。</a:t>
            </a:r>
          </a:p>
          <a:p>
            <a:r>
              <a:t>2. 可持续发展与可再生能源的发展密切相关,可再生能源是实现可持续发展的关键因素之一。</a:t>
            </a:r>
          </a:p>
          <a:p>
            <a:r>
              <a:t>3. 可再生能源的发展可以为人类提供清洁、可靠的能源,减少对化石能源的依赖,减轻环境污染,从而为可持续发展创造良好的条件。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可再生能源与可持续发展的概念及内涵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可再生能源发展是实现可持续发展的重要途径,可持续发展为可再生能源发展提供了广阔的市场空间,二者相辅相成,相互促进。</a:t>
            </a:r>
          </a:p>
          <a:p>
            <a:r>
              <a:t>2. 可再生能源的利用可以减少对化石能源的依赖,缓解温室气体排放,维护生态平衡,保护环境,从而为可持续发展创造良好的条件。</a:t>
            </a:r>
          </a:p>
          <a:p>
            <a:r>
              <a:t>3. 可再生能源的发展对经济转型、社会进步、环境保护等方面都具有积极作用,是实现可持续发展的关键所在。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可再生能源的现状及发展趋势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近年来,全球可再生能源发展迅速,但仍处于起步阶段,其在能源结构中的占比仍然较小,未来仍有很大的发展空间。</a:t>
            </a:r>
          </a:p>
          <a:p>
            <a:r>
              <a:t>2. 太阳能、风能、生物质能等可再生能源技术不断进步,成本持续下降,可再生能源的利用日益经济实惠。</a:t>
            </a:r>
          </a:p>
          <a:p>
            <a:r>
              <a:t>3. 政策支持、经济激励等有利因素将继续推动可再生能源的发展,未来可再生能源在能源结构中的占比将不断提高。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可再生能源与可持续发展的关系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可再生能源与可持续发展的概念及内涵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可再生能源的挑战与对策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可再生能源发展面临着一些挑战,包括成本高、间歇性、技术限制等,这些挑战阻碍了可再生能源的大规模应用。</a:t>
            </a:r>
          </a:p>
          <a:p>
            <a:r>
              <a:t>2. 加强技术研发,降低成本,提高可再生能源的竞争力,是应对挑战的重要措施。</a:t>
            </a:r>
          </a:p>
          <a:p>
            <a:r>
              <a:t>3. 制定合理的政策,提供经济激励,为可再生能源的发展创造良好的环境,也是应对挑战的重要途径。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可再生能源在中国的应用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中国高度重视可再生能源发展,将可再生能源作为能源转型的重点领域,出台了一系列支持可再生能源发展的政策措施。</a:t>
            </a:r>
          </a:p>
          <a:p>
            <a:r>
              <a:t>2. 中国的可再生能源产业发展迅速,已成为全球最大的可再生能源生产国和消费国。</a:t>
            </a:r>
          </a:p>
          <a:p>
            <a:r>
              <a:t>3. 中国的可再生能源应用已取得了显著成效,在减少温室气体排放、改善空气质量、促进经济转型等方面发挥了重要作用。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可再生能源的种类、特点及应用前景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可再生能源与可持续发展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可再生能源的种类、特点及应用前景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太阳能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太阳能是一种可再生能源，来自太阳辐射。它可以转化为电能或热能，用于发电或供暖。</a:t>
            </a:r>
          </a:p>
          <a:p>
            <a:r>
              <a:t>2. 太阳能的特点是清洁环保，无污染，且储量丰富，不受地理位置限制。</a:t>
            </a:r>
          </a:p>
          <a:p>
            <a:r>
              <a:t>3. 太阳能的应用前景广阔，包括光伏发电、太阳能热水器、太阳能建筑等。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风能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风能是一种可再生能源，来自风力。它可以转化为电能，用于发电。</a:t>
            </a:r>
          </a:p>
          <a:p>
            <a:r>
              <a:t>2. 风能的特点是清洁环保，无污染，且储量丰富，不受地理位置限制。</a:t>
            </a:r>
          </a:p>
          <a:p>
            <a:r>
              <a:t>3. 风能的应用前景广阔，包括风力发电、风力发电机等。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可再生能源的种类、特点及应用前景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水能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水能是一种可再生能源，来自水流。它可以转化为电能，用于发电。</a:t>
            </a:r>
          </a:p>
          <a:p>
            <a:r>
              <a:t>2. 水能的特点是清洁环保，无污染，且储量丰富，但受制于河流的水流情况。</a:t>
            </a:r>
          </a:p>
          <a:p>
            <a:r>
              <a:t>3. 水能的应用前景广阔，包括水力发电、抽水蓄能电站等。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生物质能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生物质能是一种可再生能源，来自植物、动物和微生物。它可以转化为电能、热能或燃料。</a:t>
            </a:r>
          </a:p>
          <a:p>
            <a:r>
              <a:t>2. 生物质能的特点是清洁环保，无污染，且储量丰富，但受制于生物质的生产和收集。</a:t>
            </a:r>
          </a:p>
          <a:p>
            <a:r>
              <a:t>3. 生物质能的应用前景广阔，包括生物质发电、生物质热能利用、生物质燃料等。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可再生能源的种类、特点及应用前景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地热能是一种可再生能源，来自地壳内部的热量。它可以转化为电能或热能，用于发电或供暖。</a:t>
            </a:r>
          </a:p>
          <a:p>
            <a:r>
              <a:t>2. 地热能的特点是清洁环保，无污染，且储量丰富，但受制于地热资源的分布和开采难度。</a:t>
            </a:r>
          </a:p>
          <a:p>
            <a:r>
              <a:t>3. 地热能的应用前景广阔，包括地热发电、地热供暖、地热温泉等。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海洋能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海洋能是一种可再生能源，来自海洋的潮汐、波浪和海流。它可以转化为电能，用于发电。</a:t>
            </a:r>
          </a:p>
          <a:p>
            <a:r>
              <a:t>2. 海洋能的特点是清洁环保，无污染，且储量丰富，但受制于海洋资源的分布和开发难度。</a:t>
            </a:r>
          </a:p>
          <a:p>
            <a:r>
              <a:t>3. 海洋能的应用前景广阔，包括潮汐发电、波浪发电、海流发电等。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地热能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可再生能源与传统能源的比较分析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可再生能源与可持续发展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可再生能源与传统能源的比较分析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可再生能源与传统能源的经济性比较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可再生能源的生产成本正在不断下降，而传统能源的成本正在上升。</a:t>
            </a:r>
          </a:p>
          <a:p>
            <a:r>
              <a:t>2. 随着可再生能源技术的进步，其成本将进一步下降，而传统能源的成本将继续上升。</a:t>
            </a:r>
          </a:p>
          <a:p>
            <a:r>
              <a:t>3. 在许多地区，可再生能源已经具有经济竞争力，并且随着时间的推移，其经济优势将更加明显。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可再生能源与传统能源的环境影响比较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可再生能源不排放温室气体，而传统能源在燃烧时会产生大量的温室气体。</a:t>
            </a:r>
          </a:p>
          <a:p>
            <a:r>
              <a:t>2. 可再生能源不会产生有害的污染物，而传统能源在燃烧时会产生多种有害的污染物。</a:t>
            </a:r>
          </a:p>
          <a:p>
            <a:r>
              <a:t>3. 可再生能源不会对环境造成破坏，而传统能源在开采和运输过程中会对环境造成破坏。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可再生能源与传统能源的比较分析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可再生能源与传统能源的社会影响比较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可再生能源的开发和利用可以创造更多的就业机会，而传统能源的开发和利用会造成失业。</a:t>
            </a:r>
          </a:p>
          <a:p>
            <a:r>
              <a:t>2. 可再生能源的利用可以促进社会公平，而传统能源的利用会导致贫富差距扩大。</a:t>
            </a:r>
          </a:p>
          <a:p>
            <a:r>
              <a:t>3. 可再生能源的利用可以提高公众健康水平，而传统能源的利用会导致公众健康水平下降。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可再生能源与传统能源的政治影响比较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可再生能源的开发和利用可以增强国家的能源独立性，而传统能源的依赖会削弱国家的能源独立性。</a:t>
            </a:r>
          </a:p>
          <a:p>
            <a:r>
              <a:t>2. 可再生能源的利用可以促进国际合作，而传统能源的利用会导致国际冲突和争端。</a:t>
            </a:r>
          </a:p>
          <a:p>
            <a:r>
              <a:t>3. 可再生能源的利用可以维护国家的安全，而传统能源的利用会威胁国家的安全。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可再生能源与传统能源的比较分析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可再生能源与传统能源的技术比较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可再生能源技术正在不断进步，而传统能源技术已经相对稳定。</a:t>
            </a:r>
          </a:p>
          <a:p>
            <a:r>
              <a:t>2. 可再生能源技术具有很高的潜力，而传统能源技术已经接近其极限。</a:t>
            </a:r>
          </a:p>
          <a:p>
            <a:r>
              <a:t>3. 可再生能源技术更加环保，而传统能源技术更加污染。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可再生能源与传统能源的可持续性比较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可再生能源是可持续的，而传统能源是不可持续的。</a:t>
            </a:r>
          </a:p>
          <a:p>
            <a:r>
              <a:t>2. 可再生能源的利用不会损害环境，而传统能源的利用会对环境造成不可逆的破坏。</a:t>
            </a:r>
          </a:p>
          <a:p>
            <a:r>
              <a:t>3. 可再生能源的利用可以为后代留下一个清洁、健康的环境，而传统能源的利用会为后代留下一个污染、破坏的环境。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可再生能源对可持续发展的影响与意义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可再生能源与可持续发展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可再生能源对可持续发展的影响与意义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可再生能源对气候变化的影响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可再生能源比化石燃料产生的温室气体要少得多，因此可以有效减少温室效应，减缓气候变化。</a:t>
            </a:r>
          </a:p>
          <a:p>
            <a:r>
              <a:t>2. 可再生能源的利用可以减少对化石燃料的依赖，减少因化石燃料开采和燃烧而产生的污染，改善空气质量，保护人体健康。</a:t>
            </a:r>
          </a:p>
          <a:p>
            <a:r>
              <a:t>3. 可再生能源是一种清洁能源，不会造成污染，也不会产生有害物质，对环境没有负面影响。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可再生能源对经济发展的影响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可再生能源的发展可以创造新的就业机会，带动相关产业的发展，促进经济增长。</a:t>
            </a:r>
          </a:p>
          <a:p>
            <a:r>
              <a:t>2. 可再生能源的使用可以降低能源成本，减少能源进口，改善能源安全，增强国家经济实力。</a:t>
            </a:r>
          </a:p>
          <a:p>
            <a:r>
              <a:t>3. 可再生能源可以促进技术创新，带动相关产业的技术进步，增强国家核心竞争力。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https://d.book118.com/676222211135010050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可再生能源与可持续发展的概念及内涵</vt:lpstr>
      <vt:lpstr> 可再生能源与可持续发展的概念及内涵</vt:lpstr>
      <vt:lpstr> 可再生能源与可持续发展的概念及内涵</vt:lpstr>
      <vt:lpstr> 可再生能源与可持续发展的概念及内涵</vt:lpstr>
      <vt:lpstr> 可再生能源的种类、特点及应用前景</vt:lpstr>
      <vt:lpstr> 可再生能源的种类、特点及应用前景</vt:lpstr>
      <vt:lpstr> 可再生能源的种类、特点及应用前景</vt:lpstr>
      <vt:lpstr> 可再生能源的种类、特点及应用前景</vt:lpstr>
      <vt:lpstr> 可再生能源与传统能源的比较分析</vt:lpstr>
      <vt:lpstr> 可再生能源与传统能源的比较分析</vt:lpstr>
      <vt:lpstr> 可再生能源与传统能源的比较分析</vt:lpstr>
      <vt:lpstr> 可再生能源与传统能源的比较分析</vt:lpstr>
      <vt:lpstr> 可再生能源对可持续发展的影响与意义</vt:lpstr>
      <vt:lpstr> 可再生能源对可持续发展的影响与意义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2024-09-15T22:25:46.371</cp:lastPrinted>
  <dcterms:created xsi:type="dcterms:W3CDTF">2024-09-15T14:25:46Z</dcterms:created>
  <dcterms:modified xsi:type="dcterms:W3CDTF">2024-09-15T14:25:48Z</dcterms:modified>
</cp:coreProperties>
</file>