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0DE016-13FA-4973-883B-48341726F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7DF645-C051-4895-AF5C-8DD9924D9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927520-8E25-4CD7-B713-205EB3E12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0E974D-DBC7-4ED2-ACEC-1CC313292C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31B6E0-540A-4926-958E-3BE12AE5E5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35784D-5A4F-4EA2-A01A-881E8EEE20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956E0A-D23D-431B-81E7-5BD8F286E7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A9DB6-B56A-4E4A-8EC8-8ECCA72A65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FCEDD6-DFC7-4B05-A93E-6F5EC08B6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D9CAE-E240-491A-A3CD-A651BC340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FB579E-39A8-4D9D-8FD5-8258BC1DC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2232320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推拿治疗颈椎病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推拿治疗颈椎病的原理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推拿治疗颈椎病的实施步骤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推拿治疗颈椎病的案例分析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推拿治疗颈椎病的疗效评估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推拿治疗颈椎病的未来展望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颈椎病概述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94" r="299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根据病因和临床表现，颈椎病可分为神经根型、脊髓型、交感型和混合型四种类型。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颈椎间盘退行性变是颈椎病发生的主要原因，长期颈部劳损、颈椎先天性畸形、颈部外伤或姿势不当等也是颈椎病发生的诱因。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颈椎病发生后，颈椎间盘退行性变可导致颈椎失稳、骨质增生、韧带肥厚等病理改变，进而压迫脊髓、神经、血管等组织，引起相应的症状和体征。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06" r="224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06" b="2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颈椎病的症状主要包括颈部疼痛、僵硬、活动受限，上肢放射痛、麻木，下肢无力、踩棉花感等。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根据患者的病史、临床表现和相关辅助检查，如X线、CT、MRI等，可对颈椎病进行诊断。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症状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推拿治疗颈椎病的原理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92" r="139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03" r="1880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893" r="1689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推拿治疗的作用机制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通过推拿手法，可以缓解颈部肌肉紧张，改善局部血液循环，减轻疼痛。</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推拿可以调整颈椎关节的位置，使其恢复正常的生理曲度，从而减轻颈椎压迫。</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推拿可以促进炎症物质的吸收和代谢，加速炎症消退，缓解颈椎病症状。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推拿可以调节身体免疫力，增强身体对疾病的抵抗力，有助于预防颈椎病的复发。</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舒缓肌肉紧张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调整关节紊乱</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促进炎症消退</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提高身体免疫力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推拿治疗颈椎病具有非创伤性、安全可靠、效果显著等优点，尤其适合轻中度颈椎病患者。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局限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对于重度颈椎病或伴有其他严重疾病的患者，推拿治疗可能存在一定的风险和局限性。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推拿治疗的优势与局限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428" r="94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073" b="1507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推拿治疗适用于轻中度颈椎病患者，对于重度颈椎病或伴有其他严重疾病的患者应谨慎使用。</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适应症选择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选择经验丰富、技术娴熟的推拿师进行治疗，以确保治疗的安全和有效性。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推拿师选择</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颈椎病急性发作期应避免推拿治疗，以免加重症状。</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治疗时机</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推拿治疗可配合其他治疗方法如药物治疗、物理治疗等，以提高治疗效果。</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配合其他治疗</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推拿治疗的注意事项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推拿治疗颈椎病的实施步骤</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诊断明确</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制定治疗方案</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环境准备</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患者准备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准备工作</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2587" b="1258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在开始推拿治疗前，需要对颈椎病进行明确的诊断，确定颈椎病的类型和程度。</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根据患者的具体情况，制定个性化的推拿治疗方案，包括治疗频率、治疗手法和部位等。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选择安静、舒适的治疗环境，保持室内温度适宜，避免患者受凉。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患者应穿着宽松舒适的衣服，摘除首饰等物品，以免在治疗过程中造成不便。</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通过轻柔的按摩手法，放松颈部及肩部肌肉，缓解肌肉紧张和疼痛。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放松肌肉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调整关节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舒缓神经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综合治疗</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通过适当的手法，调整颈椎关节的位置，改善颈椎的生理曲度。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通过刺激颈椎周围的穴位，舒缓神经，缓解颈椎压迫引起的疼痛和麻木。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根据患者的具体情况，综合运用多种推拿手法，如滚法、揉法、捏法等，以达到最佳治疗效果。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https://d.book118.com/676223232000010033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2024-09-01T09:18:57.613</cp:lastPrinted>
  <dcterms:created xsi:type="dcterms:W3CDTF">2024-09-01T01:18:57Z</dcterms:created>
  <dcterms:modified xsi:type="dcterms:W3CDTF">2024-09-01T01:18:59Z</dcterms:modified>
</cp:coreProperties>
</file>