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6971E-CD50-4455-9EFE-EA7CBFEF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83BD6-35F1-4346-9071-580145012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67815-1BAE-4876-BF49-B9F3A2D14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98AAB-F9CC-4F78-8267-C60E82A91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3463FF-684C-4B1D-971F-58591021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72DDA-6246-42F7-9069-C5D582EE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018AC6-4367-4EB7-AC05-21C84D48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0D9DD-632B-4D50-87B5-743DB669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644E8-7813-44EE-9DB8-DFF9A13DE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BE1D1-DA71-43B3-B482-E51BE4486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FCB94-7ABB-45F9-BBF4-7E1EBC71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2521115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医院财务工作总结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91" r="176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包括门诊和住院收费，涉及药品、检查、治疗等各项费用。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与医保部门进行费用结算，确保医保资金及时回流。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对医院各部门、各科室的成本进行核算和控制。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对医院的财务数据进行整理、分析和预测，为决策提供支持。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医疗收费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医保结算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医院财务工作从手工记账开始，逐步实现电算化。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随着医院规模扩大，财务工作逐渐规范化、专业化。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引入先进的管理理念和信息系统，实现财务管理的现代化。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医院财务工作涉及大量资金流转，必须保证数据准确性和操作规范性。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需严格遵守国家相关法律法规和政策规定，确保合规经营。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为医院内部各部门和患者提供优质服务，保障医疗活动的顺利进行。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总营收详情数据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485093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701954" y="4981797"/>
            <a:ext cx="10520522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从上表数据来看，医院的总营收从2018年的7.46亿人民币逐年增长，至2022年达到14.85亿人民币，五年间增长了约103%。其中，2019年和2020年的增长率为15.38%和19.82%，而2021年和2022年的增长率分别为25.81%和14.45%。</a:t>
            </a:r>
          </a:p>
        </p:txBody>
      </p:sp>
      <p:pic>
        <p:nvPicPr>
          <p:cNvPr id="25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0648" y="1386982"/>
            <a:ext cx="4876800" cy="348509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175525" y="1669708"/>
            <a:ext cx="5233077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医院财务工作总结：医院财务状况稳步增长，总资产从2018年的18.41亿人民币增至2022年的26.38亿人民币，年平均增长率约为10%。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52" y="1791628"/>
            <a:ext cx="4876800" cy="439555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总资产详情数据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175525" y="1669708"/>
            <a:ext cx="5233077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医院财务工作总结：1. 经营现金流总体呈增长趋势，由2018年的0.67亿人民币增至2022年的2.27亿人民币，复合年增长率达到约43.56%。2. 2021年经营现金流同比略有下降，减少2.88%，可能是受到疫情影响。3. 2022年经营现金流同比大幅增长17.19%，表明医院财务状况持续改善。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52" y="1791628"/>
            <a:ext cx="4876800" cy="439555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经营现金流详情数据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合并净利润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本年度合并净利润为3000万元，同比增长10%。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净利润构成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药品销售净利润占比25%，医疗服务净利润占比30%，其他业务净利润占比15%，政府补贴和投资收益占比20%，其他占比10%。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医院通过提高医疗服务质量和效率，降低成本，增加营收和净利润，提高盈利能力。同时，医院也积极争取政府补贴和投资，优化资产结构，提高资产使用效率，增加现金流和净利润。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合并净利润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https://d.book118.com/676225211150010045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2024-09-14T13:25:42.744</cp:lastPrinted>
  <dcterms:created xsi:type="dcterms:W3CDTF">2024-09-14T05:25:42Z</dcterms:created>
  <dcterms:modified xsi:type="dcterms:W3CDTF">2024-09-14T05:25:44Z</dcterms:modified>
</cp:coreProperties>
</file>