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9F638-00F5-4257-B576-B7B2E9C48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EFADE-D4BB-4268-8F42-518453BB7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525F3-5CF3-4C2E-8653-68E423D7B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202559-FA5F-484F-8E43-0BF341516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1207E9-4DD7-4602-9D91-63EE05154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DF9554-AC84-438A-AD5B-712130CB9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5DC10D-4A17-42A7-AFBD-35EFB0BD8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B72573-164E-4D6E-A192-031964248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2050C-6718-4325-A082-BD44534D6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AE5D4-252E-4346-874F-5FDCF5BE9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0AE9D-68B4-4B92-B1D8-BC68B5719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22523404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肝癌肝切除围手术期管理中国专家共识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术前评估与准备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手术方式与技巧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术后监测与治疗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围手术期护理与康复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专家共识与推荐意见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提高肝癌肝切除围手术期管理水平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针对当前肝癌肝切除围手术期管理中存在的问题，制定本专家共识，旨在提高医护人员对肝癌肝切除围手术期的认识和管理水平，降低手术风险，改善患者预后。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适应中国国情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结合中国肝癌患者的特点、医疗资源和文化背景，制定符合中国国情的肝癌肝切除围手术期管理策略。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通过规范的术前评估、术中操作和术后管理，可以降低手术风险，减少并发症的发生。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降低手术风险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围手术期管理不仅关注手术过程本身，还注重患者的全面管理，包括心理、营养、疼痛等方面，从而改善患者预后，提高生活质量。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改善患者预后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肝癌肝切除围手术期管理涉及多个学科领域，如肝胆外科、麻醉科、重症医学科等，需要多学科协作，共同为患者提供最佳的诊疗方案。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促进多学科协作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肝癌肝切除围手术期管理的重要性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术前评估与准备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全身状况评估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包括年龄、营养状况、心肺功能、肝肾功能等，以评估患者对手术的耐受能力。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肝癌病情评估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通过影像学、病理学等检查明确肝癌的分期、大小、位置及与周围血管的关系，以制定合适的手术方案。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合并疾病评估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评估患者是否合并高血压、糖尿病、冠心病等疾病，及其严重程度和对手术的影响。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通过影像学检查和肝功能检查，评估剩余肝脏的体积和功能，以确保手术后肝脏能够维持正常的生理功能。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剩余肝脏体积和功能的评估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根据患者的全身状况、肝癌病情及合并疾病情况，综合评估手术风险，包括手术死亡率、并发症发生率等。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手术风险评估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手术可行性评估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营养支持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根据患者的营养状况，制定合理的饮食计划，必要时给予营养支持治疗，以改善患者的营养状况。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术前宣教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向患者及家属详细介绍手术的目的、方法、可能的风险及术后注意事项等，以提高患者对手术的认知度和配合度。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心理准备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对患者进行心理疏导，减轻焦虑和恐惧情绪，增强对手术的信心。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232" r="1323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术前准备与宣教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手术方式与技巧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腹腔镜手术入路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适用于肿瘤较小、位置表浅且无明显腹腔粘连的患者，具有创伤小、恢复快的优点。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机器人辅助手术入路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利用机器人手术系统的精确性和灵活性，可更精细地进行肝切除手术，减少手术并发症。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常规开腹手术入路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适用于肿瘤较大、位置较深或合并其他腹部疾病的患者，可提供良好的术野显露和操作空间。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手术入路选择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根据肝功能储备情况确定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术前需评估患者的肝功能储备情况，对于肝功能较差的患者，应适当缩小肝切除范围，以保留足够的肝功能。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根据术中探查情况调整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在术中探查时，如发现肿瘤侵犯重要血管或胆管等结构，需适当扩大肝切除范围以确保手术根治性。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根据肿瘤大小和位置确定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对于单发小肝癌，可行局部切除或肝段切除；对于大肝癌或多发肝癌，需行半肝切除或扩大半肝切除。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肝切除范围确定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术中出血控制与止血技巧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控制性低血压技术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通过降低患者血压，减少术中出血量，同时保持重要脏器的灌注压。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区域性血流阻断技术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采用各种血流阻断方法，如Pringle法、区域性肝动脉或门静脉阻断等，以减少术中出血。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止血药物和材料的应用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使用止血药物如凝血酶、纤维蛋白原等，以及止血材料如明胶海绵、止血纱布等，有效控制术中出血。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精细的手术操作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在手术过程中精细操作，避免损伤大血管和胆管等重要结构，减少不必要的出血。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https://d.book118.com/676225234043010042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2024-09-09T14:17:50.192</cp:lastPrinted>
  <dcterms:created xsi:type="dcterms:W3CDTF">2024-09-09T06:17:50Z</dcterms:created>
  <dcterms:modified xsi:type="dcterms:W3CDTF">2024-09-09T06:17:52Z</dcterms:modified>
</cp:coreProperties>
</file>