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3A8513-06AD-4E93-B69B-8E1DAA66E3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AC2451-A049-4C4F-8E6F-AE724BB891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39B623-5B1F-4E06-AA29-02A737DA0C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ACC74F-DCDB-4720-80C7-3039B0E4AE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4805CB-6496-482B-86B8-7B384CFAF8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D71747-E491-413B-9112-BA7CD2FF3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5DAA37-8DBC-4425-BDC0-BBBA4282B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F62B22-C0E7-4ABB-AF20-0D93B267E6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F25C2B-7CC2-48AE-BB90-3D7F44C0B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0A9415-3C7E-4786-9255-56F832066D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925B1C-8094-4C72-899D-DD33FF5F73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6225235003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传染病科护士的信息安全和隐私保护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传染病科护士面临的信息安全风险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传染病科护士隐私保护的现状与挑战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信息安全和隐私保护的措施与建议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案例分析：成功应对信息安全和隐私保护的挑战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保障患者和医护人员信息安全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传染病科护士在工作中接触大量敏感信息，包括患者病历、诊断结果、用药情况等，一旦泄露可能对患者和医护人员造成严重影响。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维护医疗系统正常运行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信息安全是医疗系统正常运行的基础，任何信息泄露或系统攻击都可能导致医疗流程中断，影响患者救治。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1469" r="31469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隐私权是每个人的基本权利，传染病科护士有责任保护患者和自身的隐私信息，避免信息被非法获取或滥用。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保护个人隐私权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医疗机构是社会信任的重要组成部分，信息安全和隐私保护有助于维护公众对医疗机构的信任，促进医患关系和谐。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维护社会信任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一旦敏感信息泄露，可能导致患者受到歧视、骚扰或经济损失，甚至对公共卫生安全构成威胁。因此，加强信息安全和隐私保护是传染病科护士的重要职责。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防止信息泄露带来的危害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信息安全和隐私保护的重要性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传染病科护士面临的信息安全风险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传染病科护士在处理患者数据时，可能会接触到携带病毒的信息，如患者的电子病历、实验室检查结果等。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接触患者信息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如果护士使用的计算机或移动设备没有受到充分保护，病毒可能会通过这些设备传播，导致数据泄露或系统崩溃。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病毒传播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病毒感染风险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传染病科护士在处理患者信息时，如果不小心或故意泄露患者隐私信息，如姓名、地址、电话号码等，会给患者带来不必要的麻烦和损失。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医疗数据是高度敏感的，如果泄露，可能会导致患者身份被盗用、医疗欺诈等问题。此外，泄露的医疗数据还可能被用于非法研究或商业用途。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数据泄露风险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医疗数据泄露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患者隐私泄露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恶意软件攻击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恶意软件（如勒索软件、间谍软件等）可能会攻击传染病科护士使用的计算机或移动设备，导致数据泄露、系统崩溃等问题。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2280" r="1228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网络钓鱼攻击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网络钓鱼攻击通常会通过伪装成合法的医疗机构或人员，诱骗传染病科护士泄露敏感信息，如用户名、密码等。这些信息一旦泄露，可能会被用于非法访问医疗系统或进行其他恶意活动。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分布式拒绝服务（DDoS）攻击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DDoS攻击是一种通过大量无用的请求拥塞目标服务器，使其无法提供正常服务的网络攻击。如果传染病科护士所在的医疗机构的服务器遭受DDoS攻击，可能会导致医疗系统瘫痪，无法正常处理患者数据。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网络攻击风险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传染病科护士隐私保护的现状与挑战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部分传染病科护士对隐私保护的重要性认识不足，缺乏必要的防范意识。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隐私保护意识不足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917" r="129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隐私泄露事件频发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7958" b="179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法规制度不完善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近年来，传染病科护士隐私泄露事件屡见不鲜，涉及患者信息、护士个人信息等多个方面。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目前，针对传染病科护士隐私保护的法规制度尚不完善，缺乏有效的监管和惩罚措施。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隐私保护的现状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1651" b="1165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隐私保护的挑战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信息技术的快速发展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随着信息技术的不断发展，传染病科护士在使用各种信息系统和工具时，面临着越来越多的隐私泄露风险。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患者信息的特殊性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传染病患者信息具有高度的敏感性和特殊性，一旦泄露，将对患者和护士造成极大的伤害。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护士个人信息的保护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除了患者信息外，传染病科护士的个人信息也需要得到充分的保护，以避免不必要的麻烦和损失。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https://d.book118.com/676225235003010034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2024-09-02T23:04:07.481</cp:lastPrinted>
  <dcterms:created xsi:type="dcterms:W3CDTF">2024-09-02T15:04:07Z</dcterms:created>
  <dcterms:modified xsi:type="dcterms:W3CDTF">2024-09-02T15:04:09Z</dcterms:modified>
</cp:coreProperties>
</file>