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E404B-9696-4C19-8D49-5557981A08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8634BF-3F98-4905-938D-639117563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7924C-640D-4732-A066-11A4FCEF8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B94D7-AD82-4B7F-B1AE-5379ECD00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EEF1A0-705A-4C34-92A4-2A8231829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9D56CC-58E0-4980-A75D-4E77C7355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C38599-E5C3-4BC5-8351-BBDA7C926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FA955-2056-44F7-93AE-478CA078CA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DB566-B63F-45EC-9709-CE9AE98A1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1B7FC-6D50-4D36-B712-4BDEA7A78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4C4A9C-2988-429E-8A53-7FBBF7DD9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23024322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2024奢侈品品牌势能建设方法论应用场景白皮书2.0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奢侈品市场现状与趋势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品牌势能建设方法论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当前奢侈品市场发展迅速，品牌竞争激烈，建设品牌势能对于奢侈品企业至关重要。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随着数字化和社交媒体的普及，消费者获取信息和购买决策的方式发生了巨大变化，品牌势能建设需要适应这种变化。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本白皮书旨在为奢侈品企业提供一套实用的品牌势能建设方法论，帮助企业在激烈的市场竞争中获得优势。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为奢侈品企业提供一套系统、科学的品牌势能建设方法论。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帮助企业提升品牌影响力、吸引目标客户、提高市场份额。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本白皮书将详细介绍品牌势能建设的概念、意义和作用。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通过案例分析，深入探讨不同奢侈品企业品牌势能建设的成功经验和做法。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结合数字化和社交媒体的发展趋势，提出适应新时代的品牌势能建设策略和方法。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奢侈品市场现状与趋势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全球奢侈品市场在近年来呈现稳步增长态势，市场规模不断扩大。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主要品类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奢侈品市场涵盖了多个品类，包括时装、珠宝、手表、皮具、化妆品等。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全球奢侈品市场的消费群体主要集中在富裕阶层和年轻一代。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全球奢侈品市场概述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中国奢侈品市场已经成为全球最大的奢侈品市场之一，市场规模不断扩大。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中国奢侈品市场的消费群体以年轻人为主，他们追求时尚、品质和个性化。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消费习惯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中国消费者更倾向于在本土消费奢侈品，同时线上购物逐渐成为一种趋势。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中国奢侈品市场现状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随着消费者需求的多样化，奢侈品牌将更加注重个性化定制和差异化服务。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数字化转型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数字化技术将加速奢侈品行业的变革，线上购物和数字化营销将更加普及。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环保和可持续发展成为全球关注的焦点，奢侈品牌将更加注重环保和社会责任。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奢侈品市场未来趋势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品牌势能建设方法论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品牌势能定义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品牌势能是指品牌在市场中的影响力和竞争优势，体现为消费者对品牌的认知、信任和忠诚度。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品牌势能重要性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品牌势能是企业在市场竞争中的重要资产，能够提升品牌形象、吸引消费者、提高市场份额和盈利能力。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品牌势能定义与重要性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品牌定位与差异化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明确品牌的核心价值和定位，通过差异化策略在市场中树立独特的品牌形象。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品牌传播与推广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运用多元化的传播手段，如广告、公关、内容营销等，提高品牌知名度和美誉度。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品牌体验与服务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提供优质的购物体验和售后服务，增强消费者对品牌的信任感和忠诚度。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品牌合作与联盟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通过与其他品牌或行业合作，拓展品牌的影响力和资源。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品牌势能建设方法论概述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https://d.book118.com/676230243225010033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2024-09-02T16:00:03.016</cp:lastPrinted>
  <dcterms:created xsi:type="dcterms:W3CDTF">2024-09-02T08:00:03Z</dcterms:created>
  <dcterms:modified xsi:type="dcterms:W3CDTF">2024-09-02T08:00:05Z</dcterms:modified>
</cp:coreProperties>
</file>