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68215-490C-4209-9AE8-61127C748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70429-BB24-4EB6-9B14-2A602B126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F00B9-2CC3-47C4-8331-5F6C2852D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65777-0E5C-45AC-9300-486213A25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82D456-7FD0-4423-B6E5-5D79D6FF8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18211F-6CAE-4834-BA4A-A16D6C6F7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CE7180-DC4A-40CD-A662-9D0842A79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73242-30B0-496B-9C49-FD0169AC0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99914-9D60-4BD8-B8AE-77FC99B98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09E1E-7CEF-4DF5-81BD-F1DF211AA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34BD9-CEE6-4A14-9914-5048E7BD3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3111521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煤矿职业卫生课件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煤矿职业卫生概述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煤矿职业病危害因素识别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煤矿职业病防护措施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煤矿职业病诊断与治疗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煤矿职业卫生监管与法律责任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煤矿职业卫生培训与教育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煤矿职业卫生概述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煤矿职业卫生是指针对煤矿作业过程中产生的各种职业性有害因素，采取综合性的预防措施，以保障煤矿工人身体健康和生命安全的一门科学。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煤矿职业卫生是煤矿安全生产的重要组成部分，关系到广大煤矿工人的身体健康和生命安全，对于促进煤炭工业的可持续发展具有重要意义。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现状：我国煤矿职业卫生工作已经取得了一定的成绩，但仍存在许多问题，如职业病发病率高、职业卫生法规不完善、职业卫生监管不到位等。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职业病危害因素复杂多样，包括粉尘、噪声、振动、高温等；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职业病防护措施不完善，个人防护用品配备不足；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职业卫生监管力量薄弱，监管手段落后；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职业卫生宣传教育不到位，工人职业卫生意识不强。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煤矿职业卫生现状及问题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《中华人民共和国职业病防治法》、《煤矿安全规程》等。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《工作场所有害因素职业接触限值》、《工业企业设计卫生标准》等。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煤矿职业病危害因素识别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长期吸入煤尘可引起煤肺，煤尘中含有一定量的游离二氧化硅时还可引起矽肺。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岩尘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水泥尘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长期吸入岩尘可引起矽肺，岩尘中含有一定量的煤尘时还可引起煤矽肺。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长期吸入水泥尘可引起水泥尘肺。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粉尘危害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井下爆破、火灾等可产生氮氧化物，如一氧化氮、二氧化氮等，可引起急性中毒。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氮氧化物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井下火灾、瓦斯和煤尘爆炸等可产生大量一氧化碳，可引起急性中毒。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碳氧化物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井下坑木腐烂、含硫矿物水解、爆破及导火线燃烧等都可产生硫化氢，可引起急性中毒。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硫化氢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毒物危害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高温高湿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井下气候条件恶劣，高温高湿环境可引起中暑。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噪声和振动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井下各种设备运转产生的噪声和振动，可引起职业性耳聋和振动病。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井下照明不足可引起视力减退。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667" r="8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542" r="16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083" r="17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物理因素危害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807" b="78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556" b="145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其他危害因素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放射性物质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井下放射性物质主要来自含铀、钍等放射性元素的矿体，可引起放射性疾病。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生物因素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井下潮湿环境有利于细菌、霉菌等微生物的生长繁殖，可引起皮肤病等疾病。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劳动强度过大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井下工人劳动强度大，易引起过度疲劳和肌肉骨骼损伤等疾病。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煤矿职业病防护措施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286" r="1828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使用自动化、智能化设备减少人工操作，降低职业病危害。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采用先进的生产工艺和设备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确保矿井通风系统良好，降低粉尘、有毒有害气体浓度。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优化通风系统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在产尘点设置除尘设施，减少粉尘的产生和扩散。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配备除尘设施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工程防护措施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为作业人员配备符合标准的防尘口罩、防毒面具、耳塞等防护用品。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配备防护用品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对作业人员进行上岗前、在岗期间和离岗时的职业健康检查，及时发现并处理职业病问题。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定期健康检查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750" b="7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为每位作业人员建立职业健康档案，记录其职业史、职业病危害接触史、职业健康检查结果等信息。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建立健康档案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个体防护措施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https://d.book118.com/676231115211010044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2024-09-13T07:16:24.961</cp:lastPrinted>
  <dcterms:created xsi:type="dcterms:W3CDTF">2024-09-12T23:16:24Z</dcterms:created>
  <dcterms:modified xsi:type="dcterms:W3CDTF">2024-09-12T23:16:27Z</dcterms:modified>
</cp:coreProperties>
</file>