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7F448-CCDF-4233-B956-332C67823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F203D-9F34-40A4-A0D5-56270714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EFF0D-A45C-4C8D-9C0C-9A3A3A89C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BD259-DA16-46E3-ADCD-F9755A0E9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72953-7843-43C4-B412-11CE8174E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F7588-2066-4B1B-978D-7AD538D43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B166D-EA00-4715-98BD-C5B9D0B0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030D1-CF2F-4ABB-A699-E88D18D0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F4035-8202-42E2-A5B4-63CEF87D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DF49E-FCCA-48E6-9DBC-C8CA7170F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6F1E5-5925-49C1-85AD-C928DB089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00" r:id="rId2"/>
    <p:sldLayoutId id="2147485601" r:id="rId3"/>
    <p:sldLayoutId id="2147485602" r:id="rId4"/>
    <p:sldLayoutId id="2147485603" r:id="rId5"/>
    <p:sldLayoutId id="2147485604" r:id="rId6"/>
    <p:sldLayoutId id="2147485605" r:id="rId7"/>
    <p:sldLayoutId id="2147485606" r:id="rId8"/>
    <p:sldLayoutId id="2147485607" r:id="rId9"/>
    <p:sldLayoutId id="2147485608" r:id="rId10"/>
    <p:sldLayoutId id="214748560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320310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2024年智慧城市的全面发展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智慧城市的发展历程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智慧城市建设的关键要素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智慧城市带来的社会影响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智慧城市的未来展望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2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概念提出：20世纪90年代，美国学者提出“智慧城市”概念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发展历程：从最初的数字化城市，到智能城市，再到智慧城市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关键技术：物联网、大数据、人工智能等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应用领域：交通、医疗、教育、环保等各个领域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29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概念提出阶段：20世纪90年代，智慧城市的概念首次被提出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探索实践阶段：21世纪初，一些城市开始尝试建设智慧城市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快速发展阶段：2010年代，智慧城市的建设在全球范围内加速发展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成熟阶段：预计到2024年，智慧城市的建设将进入成熟阶段，实现全面智能化和数字化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2024年智慧城市的现状</a:t>
            </a:r>
            <a:endParaRPr lang="zh-CN" altLang="en-US"/>
          </a:p>
        </p:txBody>
      </p:sp>
      <p:sp>
        <p:nvSpPr>
          <p:cNvPr id="10493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智慧城市的定义和特点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智慧城市的发展历程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智慧城市的应用领域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智慧城市的发展趋势和挑战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智能化程度不断提高：人工智能、大数据、物联网等技术在智慧城市建设中的应用将更加广泛和深入。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城市管理更加精细化：通过智慧城市的建设，城市管理将更加精细化，提高城市运行效率和居民生活质量。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城市服务更加便捷化：智慧城市的建设将使城市服务更加便捷化，提高居民生活便利性和满意度。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城市环境更加绿色化：智慧城市的建设将更加注重环保和可持续发展，推动城市环境绿色化。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智慧城市建设的关键要素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信息技术应用</a:t>
            </a:r>
            <a:endParaRPr lang="zh-CN" altLang="en-US"/>
          </a:p>
        </p:txBody>
      </p:sp>
      <p:sp>
        <p:nvSpPr>
          <p:cNvPr id="1049634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6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38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云计算：提供强大的计算能力和存储能力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2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4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大数据：收集、处理和分析大量数据，为决策提供支持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8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0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物联网：连接各种设备，实现信息的实时传输和共享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4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6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人工智能：提高工作效率，实现智能化管理和服务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0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2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区块链：保障数据安全，提高信任度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8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5G技术：提高网络速度，支持更多设备同时连接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基础设施建设</a:t>
            </a:r>
            <a:endParaRPr lang="zh-CN" altLang="en-US"/>
          </a:p>
        </p:txBody>
      </p:sp>
      <p:sp>
        <p:nvSpPr>
          <p:cNvPr id="104972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网络基础设施：高速宽带、5G网络等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矩形 42"/>
          <p:cNvSpPr/>
          <p:nvPr>
            <p:custDataLst>
              <p:tags r:id="rId4"/>
            </p:custDataLst>
          </p:nvPr>
        </p:nvSpPr>
        <p:spPr>
          <a:xfrm>
            <a:off x="646538" y="2827162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智能交通系统：智能交通信号灯、智能停车场等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矩形 43"/>
          <p:cNvSpPr/>
          <p:nvPr>
            <p:custDataLst>
              <p:tags r:id="rId7"/>
            </p:custDataLst>
          </p:nvPr>
        </p:nvSpPr>
        <p:spPr>
          <a:xfrm>
            <a:off x="2503466" y="2827162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智能能源系统：智能电网、智能能源管理等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矩形 44"/>
          <p:cNvSpPr/>
          <p:nvPr>
            <p:custDataLst>
              <p:tags r:id="rId10"/>
            </p:custDataLst>
          </p:nvPr>
        </p:nvSpPr>
        <p:spPr>
          <a:xfrm>
            <a:off x="4360393" y="2827162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智能环保系统：智能垃圾分类、智能环境监测等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矩形 45"/>
          <p:cNvSpPr/>
          <p:nvPr>
            <p:custDataLst>
              <p:tags r:id="rId13"/>
            </p:custDataLst>
          </p:nvPr>
        </p:nvSpPr>
        <p:spPr>
          <a:xfrm>
            <a:off x="6217958" y="2827162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智能安防系统：智能监控、智能门禁等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46"/>
          <p:cNvSpPr/>
          <p:nvPr>
            <p:custDataLst>
              <p:tags r:id="rId16"/>
            </p:custDataLst>
          </p:nvPr>
        </p:nvSpPr>
        <p:spPr>
          <a:xfrm>
            <a:off x="8074885" y="2827162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智能公共服务：智能医疗、智能教育等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矩形 47"/>
          <p:cNvSpPr/>
          <p:nvPr>
            <p:custDataLst>
              <p:tags r:id="rId19"/>
            </p:custDataLst>
          </p:nvPr>
        </p:nvSpPr>
        <p:spPr>
          <a:xfrm>
            <a:off x="9932449" y="2827162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公共服务智能化</a:t>
            </a:r>
            <a:endParaRPr lang="zh-CN" altLang="en-US"/>
          </a:p>
        </p:txBody>
      </p:sp>
      <p:sp>
        <p:nvSpPr>
          <p:cNvPr id="104982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智能教育：在线教育、智能辅导、个性化教育等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4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智能政务：在线办事、智能审批、政务公开等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4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智能交通：实时交通信息、智能导航、自动驾驶等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4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智能医疗：远程医疗、智能诊断、电子病历等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https://d.book118.com/676232031014010041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2024年智慧城市的全面发展</vt:lpstr>
      <vt:lpstr>目录</vt:lpstr>
      <vt:lpstr>添加章节标题</vt:lpstr>
      <vt:lpstr>智慧城市的发展历程</vt:lpstr>
      <vt:lpstr>智慧城市的起源</vt:lpstr>
      <vt:lpstr>智慧城市的发展阶段</vt:lpstr>
      <vt:lpstr>2024年智慧城市的现状</vt:lpstr>
      <vt:lpstr>智慧城市的发展趋势</vt:lpstr>
      <vt:lpstr>智慧城市建设的关键要素</vt:lpstr>
      <vt:lpstr>信息技术应用</vt:lpstr>
      <vt:lpstr>基础设施建设</vt:lpstr>
      <vt:lpstr>公共服务智能化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2024-09-07T19:32:34.148</cp:lastPrinted>
  <dcterms:created xsi:type="dcterms:W3CDTF">2024-09-07T11:32:34Z</dcterms:created>
  <dcterms:modified xsi:type="dcterms:W3CDTF">2024-09-07T11:32:36Z</dcterms:modified>
</cp:coreProperties>
</file>