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94B7D-33D6-4F31-A2D0-16261D8A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84413-8D88-4220-B9CC-9833A336B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574E-EF35-426E-BBB1-7CB832431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2CDAD-C7D4-4A7E-B60E-08CA8E26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015A7-BFF6-488E-BC10-FABF6C82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9962D2-878C-4F78-8BD7-D190F1A91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40D71-491D-4074-9497-DC0914D4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79580-E6FD-4780-918F-71304D070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D47B8-6F79-4BBC-B406-F20E9FFA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ED501-068F-440B-B7F7-07B468638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39711-ECB5-4FBE-B346-C3CBDCE4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3312102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公共卫生工作计划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资源安排与合作伙伴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监测、评估与调整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应对公共卫生挑战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促进社会经济发展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99" b="449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28" b="212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通过实施公共卫生工作计划，预防和控制疾病，提高公众的身体和心理健康水平。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针对当前面临的公共卫生问题，如新冠疫情、非传染性疾病等，制定相应的工作计划以应对挑战。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通过改善公众健康状况，提高劳动力素质，促进社会经济发展。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公共卫生服务体系建设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突发公共卫生事件应对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工作计划的范围和重点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加强传染病、非传染性疾病的预防和控制工作，提高疫苗接种率。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开展健康教育和健康促进活动，提高公众健康意识和自我保健能力。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完善公共卫生服务体系，提高基层医疗卫生机构的公共卫生服务能力。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建立健全突发公共卫生事件应急机制，提高应对突发事件的快速反应能力。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健康素养有待提高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公众对健康知识的了解不足，健康素养水平有待提高。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传染病发病率下降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随着医疗技术的进步和预防措施的加强，许多传染病的发病率已经显著下降。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慢性病负担增加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随着人口老龄化和生活方式的改变，慢性病如心血管疾病、糖尿病等已经成为主要的公共卫生问题。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当前公共卫生状况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927" b="159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49" b="121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医疗资源分布不均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优质医疗资源主要集中在大城市和经济发达地区，农村地区和偏远地区医疗资源相对匮乏。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公共卫生应急能力不足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在面对突发公共卫生事件时，部分地区的应急响应能力和处置能力有待提高。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健康教育和宣传不足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公众对健康知识的了解不足，缺乏自我保健意识和能力。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社会经济因素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生活方式因素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医疗卫生服务因素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经济发展水平、教育程度、职业等因素对公共卫生状况有重要影响。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饮食、运动、吸烟、饮酒等不良生活方式是导致慢性病发生的主要原因。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医疗资源的分布、医疗服务的质量和可及性等对公共卫生状况有重要影响。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环境污染、气候变化等环境因素对公共卫生状况产生直接或间接的影响。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提升公共卫生体系能力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促进全民健康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通过实施健康教育和健康促进计划，提高居民健康素养和自我保健能力，降低疾病发病率和死亡率，实现全民健康水平提升。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通过加强基础设施建设、提高人员素质和技能水平，以及优化资源配置，全面提升公共卫生体系的预防、应对和处置能力。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完善疾病预防控制体系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加强疾病预防控制机构建设，提高疾病监测、预警和应急处置能力，有效控制传染病、慢性病等疾病的传播和流行。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提升基层医疗卫生服务能力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加强基层医疗卫生机构建设，提高基层医疗卫生人员专业素质和服务能力，满足居民基本医疗卫生服务需求。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做好当前疫情防控工作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全面落实各项疫情防控措施，加强重点人群和场所的防控管理，确保疫情不出现反弹。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加强公共卫生宣传和教育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通过多种渠道和形式开展公共卫生宣传和教育活动，提高居民对公共卫生的认识和重视程度，形成全社会共同关注公共卫生的良好氛围。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工作计划策略与措施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通过宣传册、讲座、健康咨询等方式，向公众普及健康知识，提高居民健康素养。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普及健康知识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推广合理膳食、适量运动、戒烟限酒等健康生活方式，降低慢性病发病率。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将健康教育纳入学校课程体系，提高学生健康意识和技能。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加强学校健康教育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实施免疫规划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按照国家规定，对适龄人群实施免疫接种，提高人群免疫力。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开展慢性病防治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针对高血压、糖尿病等慢性病，开展综合防治工作，降低发病率和死亡率。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加强传染病监测与预警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完善传染病监测网络，提高预警能力，及时发现并控制疫情。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疾病预防控制策略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https://d.book118.com/676233121024010042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2024-09-09T10:31:38.760</cp:lastPrinted>
  <dcterms:created xsi:type="dcterms:W3CDTF">2024-09-09T02:31:38Z</dcterms:created>
  <dcterms:modified xsi:type="dcterms:W3CDTF">2024-09-09T02:31:41Z</dcterms:modified>
</cp:coreProperties>
</file>