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24FC3-AFBC-4639-88ED-69EB15B9A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53494-53CA-4587-ABB5-363EBFF80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F4487-1785-4D39-958D-253A2B45A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88CD9-A2B3-4605-8964-C1C35DDA7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335A06-A2CB-4717-A508-B61F01AC3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5188D6-77C9-4C11-8899-0AF56F153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1E3F99-FB88-4189-946A-B446590D4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F877E-2E79-4B20-BB09-4E0E9459B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CDBA4-64ED-490D-B089-79DF276F4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48E08-DA17-4961-8D30-7511DB446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92C8F-E311-41DB-B64D-6D48D3C55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3410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护理质量安全的预防保健与健康管理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预防保健在护理中的应用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健康管理在护理中的实践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护理质量安全与预防保健的关联性分析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护理质量安全与健康管理的互动关系探讨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护理质量安全是指在护理过程中，通过采取一系列措施，确保患者获得高质量、安全、有效的护理服务，从而预防或减少医疗差错和不良事件的发生。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护理质量安全是医疗质量的重要组成部分，直接关系到患者的生命安全和身心健康。提高护理质量安全水平，有助于减少医疗纠纷，提升医院整体声誉和竞争力。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06" r="185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人员素质、管理制度、设备设施、环境等因素均可影响护理质量安全。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当前，我国护理质量安全水平总体稳定，但仍存在一些问题，如护理人员素质参差不齐、管理制度不完善、设备设施老化等。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加强护理人员培训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完善管理制度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更新设备设施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优化护理环境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提高护理人员专业技能和素质，增强其责任意识和风险意识。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及时更新和维护护理设备设施，确保其处于良好状态，降低因设备故障导致的护理风险。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建立健全护理质量安全管理制度，明确各级护理人员职责，加强监督和考核。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改善护理工作环境，营造积极向上、和谐的工作氛围，提高护理人员的工作积极性和满意度。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预防保健在护理中的应用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833" r="9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预防保健是一种综合性的健康管理方式，通过针对个体及群体的健康危险因素进行积极干预，以达到促进健康、预防疾病、提高生活质量的目的。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预防保健在护理实践中具有重要意义，它可以帮助护士更好地了解患者的健康状况，制定个性化的护理计划，降低患者疾病复发的风险，提高患者的自我保健能力，从而实现全面、高效的健康管理。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预防保健在护理中的意义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预防保健的概念及意义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583" b="2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包括定期接种疫苗、合理饮食、培养良好的生活习惯等，以促进儿童身心健康发展。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儿童预防保健措施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青少年预防保健措施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成年人预防保健措施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老年人预防保健措施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重点在于心理健康教育、性教育、预防近视等，以促进青少年全面成长。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主要关注慢性病预防、职业健康、精神压力管理等，以提高成年人生活质量。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着重于营养支持、运动锻炼、认知功能训练等，以延缓老年疾病的发生和发展。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针对不同人群的预防保健措施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案例分析：成功实施预防保健的案例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某医院通过开展健康教育讲座、提供个性化饮食建议等预防措施，成功降低了糖尿病患者并发症的发生率。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某社区通过定期为居民提供体检服务、建立健康档案等措施，实现了对高血压等慢性病的早期发现和有效管理。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某学校通过开展心理健康课程、设立心理咨询室等预防措施，有效提高了学生的心理素质和应对压力的能力。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健康管理在护理中的实践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健康管理是一种全面的、持续性的健康照顾过程，旨在通过评估个体的健康状态和需求，制定个性化的健康计划，并提供必要的指导和支持，以促进个体的健康和福祉。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健康管理的目标是帮助个体预防疾病、促进健康、提高生活质量。通过识别和控制健康风险，提供个性化的健康建议和指导，以及鼓励自我管理和参与，健康管理可以促进个体的整体健康和幸福感。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健康管理的定义及目标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6375" r="3637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评估个体健康状态和需求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通过收集个体的基本信息、健康历史、生活方式等方面的数据，对个体的健康状态进行全面评估，并识别出潜在的健康问题和风险。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制定个性化健康管理计划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根据个体的评估结果，制定针对性的健康管理计划，包括饮食、运动、心理、睡眠等方面的建议和指导，以及必要的医疗和护理干预措施。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实施健康管理计划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通过与个体及其家属的沟通和协作，落实健康管理计划中的各项措施和建议，并进行持续的监测和评估，以确保计划的有效执行和个体的健康状况得到改善。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个性化健康管理计划的制定与实施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https://d.book118.com/676234104021010042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2024-09-09T09:22:39.043</cp:lastPrinted>
  <dcterms:created xsi:type="dcterms:W3CDTF">2024-09-09T01:22:39Z</dcterms:created>
  <dcterms:modified xsi:type="dcterms:W3CDTF">2024-09-09T01:22:41Z</dcterms:modified>
</cp:coreProperties>
</file>