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D5E1A-6CF3-4FC2-9325-762DA7FA1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6C6BB-3CB6-4100-8D5F-2303B72EC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D4E5E-E670-4BBB-9BCA-210D39FE2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125A8-86C9-4687-B972-937A15C77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7B044-9865-4EE8-BAD5-39CC3E890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CEA489-E0A4-48C0-97C6-F7C280CF2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D587D2-8B9F-48D2-8F44-CD52257FD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2DD7D-4613-4F82-97F7-3864342DC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58B1A-0CD5-4DF3-8536-D828CCC8E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FB22A-3EF0-4696-B768-E7D71551A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43DDD-8B9A-4860-8803-D370E7E4E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35222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儿科常见的护理安全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儿科常见护理安全隐患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护理安全风险评估与预防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护理安全制度与流程优化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护理安全培训与教育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通过确保护理安全，可以预防和减少儿童在接受护理过程中的不良事件，从而保障儿童的健康和安全。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809" b="380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护理安全是医疗质量的重要组成部分，通过加强护理安全管理，可以提高医疗质量和患儿满意度。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良好的护理安全措施有助于减少医疗纠纷，维护和谐的医患关系。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维护医患关系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11" b="59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儿童身体机能尚未完全发育，抵抗力较弱，易感染疾病；同时儿童无法清晰表达自身病情，增加了诊断和治疗的难度。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随着医疗技术的不断进步，儿科护理安全管理的理念和方法也在不断更新和完善，为提高儿科护理安全提供了更多机会和可能性。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儿科护理安全的挑战与机遇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儿科常见护理安全隐患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药物管理不当是儿科常见的护理安全隐患之一，可能导致用药错误、药物过敏反应等不良后果。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护士在给药时未严格执行查对制度，导致给错药、用药剂量不准确等问题；未按规定时间给药，影响药物疗效；药品储存不当，导致药品变质、失效。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25" r="20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药物管理不当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2" r="156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患儿意外伤害是儿科护理中常见的安全问题，包括跌倒、坠床、烫伤等。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患儿在床上活动时，未采取安全防护措施，导致跌倒、坠床；热水袋、取暖器等设备使用不当，造成烫伤；病房内家具、设备等不符合安全标准，如尖角、破损等，增加了患儿受伤的风险。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患儿意外伤害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感染控制问题也是儿科护理中需要关注的安全隐患，包括交叉感染、院内感染等。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医护人员手卫生执行不到位，导致交叉感染；病房空气消毒不彻底，增加了患儿与家属之间的交叉感染风险；医疗废物处理不当，造成环境污染和交叉感染。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患儿及家长沟通问题也是护理工作中常见的安全隐患之一。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医护人员与患儿及家长沟通时语言过于专业化，导致信息传递不畅；沟通时语气生硬、态度冷漠，使患儿及家长产生不信任感；医护人员未及时向患儿及家长反馈病情和治疗方案，导致信息不对称。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患儿及家长沟通问题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护理安全风险评估与预防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https://d.book118.com/676235222202010101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2024-09-26T07:13:42.097</cp:lastPrinted>
  <dcterms:created xsi:type="dcterms:W3CDTF">2024-09-25T23:13:42Z</dcterms:created>
  <dcterms:modified xsi:type="dcterms:W3CDTF">2024-09-25T23:13:43Z</dcterms:modified>
</cp:coreProperties>
</file>