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5E112-332F-449C-8CBF-B694E9602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8C843-E0F8-4875-A970-A9AE00C05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B1448-9CE6-4723-9F28-A78EEC503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2A49F-1B39-4B59-B700-072A75399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3429A2-CCE8-4922-8C92-55740999B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14633D-511D-4ADA-982A-A3EE06C60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D064E6-8DE4-4CDB-BEE5-C659434C4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28C64-269B-4389-8E84-F95AD0EAF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0412A-E1EE-4FFF-826C-88B8FD6CC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A19E6-935E-4221-B889-2FA7E5932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BE98D-BE77-4C8E-A6D5-EE9A305A6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809" r:id="rId2"/>
    <p:sldLayoutId id="2147488810" r:id="rId3"/>
    <p:sldLayoutId id="2147488811" r:id="rId4"/>
    <p:sldLayoutId id="2147488812" r:id="rId5"/>
    <p:sldLayoutId id="2147488813" r:id="rId6"/>
    <p:sldLayoutId id="2147488814" r:id="rId7"/>
    <p:sldLayoutId id="2147488815" r:id="rId8"/>
    <p:sldLayoutId id="2147488816" r:id="rId9"/>
    <p:sldLayoutId id="2147488817" r:id="rId10"/>
    <p:sldLayoutId id="21474888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4010100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运营计划体系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运营计划体系概述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目标制定与分解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资源整合与配置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运营策略制定与实施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监控与评估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运营计划体系概述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运营计划体系的概念</a:t>
            </a:r>
            <a:endParaRPr lang="zh-CN" altLang="en-US"/>
          </a:p>
        </p:txBody>
      </p:sp>
      <p:sp>
        <p:nvSpPr>
          <p:cNvPr id="104905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运营计划体系是指企业为实现战略目标而制定的一系列计划和策略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包括市场计划、产品计划、销售计划、生产计划、人力资源计划等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运营计划体系是企业运营的核心，是实现企业战略目标的关键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运营计划体系的制定需要结合企业内外部环境，考虑市场需求、竞争态势等因素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运营计划体系的作用</a:t>
            </a:r>
            <a:endParaRPr lang="zh-CN" altLang="en-US"/>
          </a:p>
        </p:txBody>
      </p:sp>
      <p:sp>
        <p:nvSpPr>
          <p:cNvPr id="10491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明确目标：帮助企业明确长期和短期的目标，确保运营方向正确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资源分配：帮助企业合理分配资源，提高运营效率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风险管理：帮助企业识别和应对运营风险，降低运营风险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绩效评估：帮助企业评估运营效果，改进运营策略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运营计划体系的构成</a:t>
            </a:r>
            <a:endParaRPr lang="zh-CN" altLang="en-US"/>
          </a:p>
        </p:txBody>
      </p:sp>
      <p:sp>
        <p:nvSpPr>
          <p:cNvPr id="10491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目标设定：明确企业的长期和短期目标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战略规划：制定企业的战略规划和实施路径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资源配置：合理配置企业的人力、物力和财力资源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过程管理：对运营过程中的关键环节进行监控和管理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绩效评估：对运营计划的执行效果进行评估和改进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3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目标制定与分解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目标制定</a:t>
            </a:r>
            <a:endParaRPr lang="zh-CN" altLang="en-US"/>
          </a:p>
        </p:txBody>
      </p:sp>
      <p:sp>
        <p:nvSpPr>
          <p:cNvPr id="104929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明确目标：确定具体、可衡量、可达成、相关性、时限性的目标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目标分解：将目标分解为可操作的小目标，便于执行和监控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目标设定：根据实际情况设定目标，确保目标的合理性和可行性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目标调整：根据实际情况和目标完成情况，对目标进行调整和优化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目标分解</a:t>
            </a:r>
            <a:endParaRPr lang="zh-CN" altLang="en-US"/>
          </a:p>
        </p:txBody>
      </p:sp>
      <p:sp>
        <p:nvSpPr>
          <p:cNvPr id="104936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确定总目标：明确公司或部门的整体目标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目标分解：将总目标分解为可量化、可操作的子目标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目标分配：将子目标分配给各个部门或个人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目标跟踪：定期检查目标完成情况，及时调整目标和策略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目标调整与优化</a:t>
            </a:r>
            <a:endParaRPr lang="zh-CN" altLang="en-US"/>
          </a:p>
        </p:txBody>
      </p:sp>
      <p:sp>
        <p:nvSpPr>
          <p:cNvPr id="10494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目标设定：明确、具体、可衡量、可达成、相关性、时限性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目标调整：根据实际情况和反馈进行调整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目标优化：不断优化目标，提高效率和效果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目标分解：将目标分解为可操作的任务和行动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49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资源整合与配置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资源类型与来源</a:t>
            </a:r>
            <a:endParaRPr lang="zh-CN" altLang="en-US"/>
          </a:p>
        </p:txBody>
      </p:sp>
      <p:sp>
        <p:nvSpPr>
          <p:cNvPr id="1049548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0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5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人力资源：员工、管理人员、专家等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6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8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物质资源：设备、原材料、场地等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2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4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信息资源：市场信息、技术信息、政策信息等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8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0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资金资源：自有资金、银行贷款、投资等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4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6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技术资源：专利、技术、研发能力等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0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2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合作伙伴资源：供应商、分销商、客户等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资源配置原则</a:t>
            </a:r>
            <a:endParaRPr lang="zh-CN" altLang="en-US"/>
          </a:p>
        </p:txBody>
      </p:sp>
      <p:sp>
        <p:nvSpPr>
          <p:cNvPr id="10496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效率原则：资源配置应以提高效率为目标，避免浪费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公平原则：资源配置应公平公正，避免偏袒和歧视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适应性原则：资源配置应适应市场需求和变化，保持灵活性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创新原则：资源配置应鼓励创新，支持新业务和新技术的发展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https://d.book118.com/676240101001010052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0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运营计划体系</vt:lpstr>
      <vt:lpstr>目录</vt:lpstr>
      <vt:lpstr>单击此处添加章节标题</vt:lpstr>
      <vt:lpstr>运营计划体系概述</vt:lpstr>
      <vt:lpstr>运营计划体系的概念</vt:lpstr>
      <vt:lpstr>运营计划体系的作用</vt:lpstr>
      <vt:lpstr>运营计划体系的构成</vt:lpstr>
      <vt:lpstr>目标制定与分解</vt:lpstr>
      <vt:lpstr>目标制定</vt:lpstr>
      <vt:lpstr>目标分解</vt:lpstr>
      <vt:lpstr>目标调整与优化</vt:lpstr>
      <vt:lpstr>资源整合与配置</vt:lpstr>
      <vt:lpstr>资源类型与来源</vt:lpstr>
      <vt:lpstr>资源配置原则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2024-09-18T02:03:24.032</cp:lastPrinted>
  <dcterms:created xsi:type="dcterms:W3CDTF">2024-09-17T18:03:24Z</dcterms:created>
  <dcterms:modified xsi:type="dcterms:W3CDTF">2024-09-17T18:03:26Z</dcterms:modified>
</cp:coreProperties>
</file>