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74C8-C3BC-472B-A571-D894652C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1A8F6-01CE-4E52-8078-F3AC33D9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4A6C6-BC96-4201-8397-A5E80B3C1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9F371-8A2E-4E26-ABEA-3240A14D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F3898-3169-4A8E-BD34-DA808B95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3F9BE-9F39-4BD7-B79A-6502C557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91469C-E572-4ACB-8820-C05658DD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34234-30F2-40C3-A876-AA454AE5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63139-9B7F-4928-941C-047E6F19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B3FE-1DFE-42F2-8F2B-B8BA1910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588A5-0A14-4FEE-B29C-1F672940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41211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2024年度医院肝胆内科医务人员述职报告课件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通过对过去一年工作进行总结和反思，发现存在的问题和不足，提出改进措施，从而提升医疗质量和服务水平。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通过述职报告，展示肝胆内科在医疗、教学、科研等方面的成果和进展，推动学科建设和发展。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通过述职报告，增进团队成员之间的相互了解和信任，加强团队凝聚力和协作精神。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包括门诊、住院患者的诊治情况，手术操作及并发症处理，疑难病例讨论等。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包括本科生、研究生、进修生等各级医学生的临床带教及理论授课情况。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包括科研项目申请、论文发表、学术交流等情况。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包括医务人员职业道德、服务态度、廉洁行医等方面的表现和成果。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临床医疗工作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科研工作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本年度共接诊患者XX人次，涵盖肝胆疾病谱的广泛病种，包括肝炎、肝硬化、肝癌、胆结石等。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诊疗人次与病种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诊疗质量与效率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通过实施规范化诊疗流程和精细化管理，提高了诊疗质量和效率，缩短了患者等待时间和住院天数。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关注患者需求和体验，通过优化服务流程和提升服务水平，提高了患者满意度和信任度。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https://d.book118.com/676241211111010055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2024-09-22T22:16:28.469</cp:lastPrinted>
  <dcterms:created xsi:type="dcterms:W3CDTF">2024-09-22T14:16:28Z</dcterms:created>
  <dcterms:modified xsi:type="dcterms:W3CDTF">2024-09-22T14:16:30Z</dcterms:modified>
</cp:coreProperties>
</file>