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EEEE7-92E3-4331-AA6A-F09CA2564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9ECA9-BEC3-4A46-9A34-A1D1CDDC6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CA1D1-070B-4E8E-89C6-22ACE6035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18A37-FCC6-4667-9238-335251925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E1928F-6B2D-45C2-9E43-284484A7A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B407A5-FA4D-4094-A947-41D64F989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758CB5-864E-4A00-9C78-DC1A932D2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C3DF2-90A9-470D-BE6B-78E7E9C85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20BAF-A0E8-4D09-9D88-FC0D953D1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74724-6230-4D72-93FC-FEE79EDBB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DE751-BD35-4C36-A54C-A4B482AB1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41240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推动护理专科发展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护理专科发展概述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护理专科的核心知识与技能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推动护理专科发展的策略与措施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护理专科发展的挑战与机遇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护理专科发展的未来展望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护理专科发展概述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23" r="332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771" r="87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护理专科是指针对特定疾病或患者群体，提供专业化的护理服务，包括疾病预防、诊断、治疗和康复等方面的知识和技能。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护理专科定义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护理专科具有专业性、针对性、实践性和动态性等特点，能够满足患者和医护人员的特殊需求，提高护理服务的质量和效率。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护理专科特点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护理专科的定义与特点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护理专科的发展能够提高护理服务的专业性和针对性，使患者得到更加全面、细致的护理服务，提高护理效果。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护理专科的发展能够促进医护人员之间的合作，提高医疗团队的整体效率，有利于患者的治疗和康复。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促进医护团队合作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护理专科的发展能够推动护理学科的发展，完善学科体系，提高护理专业的地位和影响力。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护理专科发展的重要性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随着医疗技术的不断进步和患者需求的不断提高，现代护理专科的发展也越来越快，涵盖了多个领域，如重症护理、老年护理、儿科护理等。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早期的护理专科发展可以追溯到20世纪初，当时由于医疗技术的进步和患者需求的提高，一些国家和地区开始出现针对特定疾病的护理专科。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未来，随着医疗技术的不断创新和患者需求的不断变化，护理专科的发展将更加专业化、精细化，并与其他医疗学科进行更加紧密的合作与交流。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护理专科的历史与发展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护理专科的核心知识与技能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护理理论是护理实践的基础，它提供了对护理实践的指导，帮助护士理解和应对各种护理情况。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护理伦理是护理工作的道德指南，它指导护士在面对复杂的护理情况时做出正确的决策。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护理心理学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护理心理学是研究心理因素在护理过程中的作用和应用，帮助护士理解和满足病人的心理需求。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包括生命体征的测量、给药、输液、注射等基础护理操作。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针对特定疾病或状况的护理操作，如急救护理、重症监护等。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护理仪器使用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正确使用各种护理仪器，如心电监护仪、呼吸机等。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包括病区管理、人力资源管理、物资管理等，以提高护理工作的效率和质量。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通过培训、进修等方式提高护士的专业知识和技能，培养具备高度专业素养的护理人才。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护理管理与教育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通过科学的方法研究护理领域的问题，推动护理学科的发展。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通过参加学术会议、发表论文等方式，分享和交流护理实践和研究的成果，促进学术共同进步。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护理科研与学术交流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推动护理专科发展的策略与措施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375" b="15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鼓励护理人员参加学术交流活动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通过参加国内外学术会议、研讨会等，了解最新的护理理念和技术，促进护理水平的提升。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建立完善的护理人才培养体系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从学校教育到继续教育，全面提升护理人才的综合素质和专业技能。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加强护理实践培训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通过临床实践、模拟训练等方式，提高护理人员在紧急情况下的应对能力和操作技能。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加强护理人才培养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https://d.book118.com/676241240214010040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2024-09-07T09:59:57.428</cp:lastPrinted>
  <dcterms:created xsi:type="dcterms:W3CDTF">2024-09-07T01:59:57Z</dcterms:created>
  <dcterms:modified xsi:type="dcterms:W3CDTF">2024-09-07T01:59:59Z</dcterms:modified>
</cp:coreProperties>
</file>