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9F2AF-9003-4602-BD69-D8A48A64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E119D-FC5E-4432-A747-411548002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514D5-3FFE-4C1E-B6BA-C0257E39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C971E-D226-429B-9279-2C7FF1FD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9024E-D194-4801-B886-6C03D44E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758EC-EB07-4967-BCB5-E88119EC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3CB3D-CEBA-477B-9C02-568C458AB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D2A4-A99D-49C3-A231-D5BA63C8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23752-37EE-47BE-B32A-92A7AFD1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6DE1-F82C-44AE-98FE-0FCCFDCC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7A7E2-CD1C-48F9-9B69-E6B010CD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210003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人才引进计划在推动产业发展中的作用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人才引进计划对产业发展的推动作用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人才引进计划的实施效果和影响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人才引进计划的挑战和对策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人才引进计划的定义和目标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人才引进计划是指通过一系列政策、措施和项目，吸引和招募国内外优秀人才，以促进国家和地区发展的计划。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人才引进计划的目标是提高国家和地区的人才竞争力，推动产业升级和创新发展，促进经济和社会发展。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包括提供良好的工作和生活环境、给予丰厚的薪酬待遇、提供职业发展机会等，以吸引人才。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制定优惠政策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通过各种渠道和媒体宣传人才引进计划，提高知名度和影响力，吸引更多的人才。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通过建立人才库和人才交流平台，为人才提供更多的职业机会和发展空间。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建立人才库和人才交流平台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通过与高校、科研机构合作，共同培养和引进高层次人才。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加强与高校、科研机构的合作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281" r="92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21" r="155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优秀的人才能够带来先进的技术和管理经验，推动产业升级和创新发展，提高产业竞争力。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人才是经济发展的重要支撑，通过人才引进计划吸引优秀人才，能够促进经济发展。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优秀的人才还能够带来先进的思想和文化，提升社会文化水平。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提升社会文化水平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通过引进国际先进人才，能够提升国家和地区的国际竞争力。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人才引进计划对产业发展的推动作用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66" r="556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人才引进计划能够吸引高层次人才，这些人才具备丰富的专业知识和技术创新能力，能够为产业发展提供强大的技术支持和创新动力。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引进的人才可以促进企业与高校、科研机构之间的合作，推动产学研一体化发展，加速科技成果的转化和应用，提升整个产业的技术水平和创新能力。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提升产业技术创新能力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促进产业结构优化升级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人才引进计划能够引导产业向高技术、高附加值方向发展，推动传统产业转型升级，加快新兴产业的培育和发展。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引进的人才具备市场敏感性和创新精神，能够为企业提供新的发展思路和商业模式，促进企业向产业链的高端延伸，提升整个产业的竞争力和市场地位。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人才引进计划能够为企业提供高素质的人才资源，这些人才具备卓越的专业技能和丰富的实践经验，能够为企业带来显著的经济效益和竞争优势。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引进的人才可以为企业带来先进的管理理念和经营模式，帮助企业提高管理效率和运营水平，增强企业的核心竞争力和市场竞争力。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人才引进计划能够吸引大量优秀人才聚集，形成产业人才高地，进而促进产业集群的发展和壮大。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产业集群的形成可以促进企业之间的合作和协同创新，降低交易成本和风险，提高产业的整体效率和竞争力。同时，产业集群还能够形成规模效应和品牌效应，提升整个产业的知名度和影响力。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推动产业集群发展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人才引进计划的具体措施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建立完善的人才评价体系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建立科学、公正、客观的人才评价体系，确保引进的人才具备相应的专业能力和素质。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制定明确的评价标准，包括专业技能、工作经验、创新能力、团队协作等方面，为人才评价提供依据。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建立评价机构和评价专家库，确保评价过程的公正性和专业性。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https://d.book118.com/676242100032010033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2024-09-01T16:35:08.131</cp:lastPrinted>
  <dcterms:created xsi:type="dcterms:W3CDTF">2024-09-01T08:35:08Z</dcterms:created>
  <dcterms:modified xsi:type="dcterms:W3CDTF">2024-09-01T08:35:10Z</dcterms:modified>
</cp:coreProperties>
</file>