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BF3292-2355-4982-810B-D242F5F56A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CE961F-9E94-4D68-88CA-F571C57241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3F6227-A86C-4EC7-B6B9-70B59E3DA7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0460C6-77E8-43F1-8EE2-BA7E62DF6B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B932825-5A62-4C69-8F1C-EF3D623AC3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ABAEB24-72C9-43E4-ACA3-726C560231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51AD7B9-DA0D-4E23-8CC1-77598025EE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2B8D49-DED9-44C3-B26E-5972B27ECE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61F006-C750-4544-98B2-8233332A0D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FC577E-3D10-46DE-B75A-E7768017F8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7F9B5C-BDEE-4E41-8FE0-7930916483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6242133042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教师礼仪培训的实际效果与评估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2024-01-02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教师礼仪培训内容及方法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参训教师基本情况分析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培训过程实施情况回顾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培训成果展示与评估方法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培训效果分析及改进建议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53" b="12653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190" b="17190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提升教师职业素养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通过礼仪培训，使教师掌握基本的职业礼仪规范，提升整体职业素养。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塑造良好教师形象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教师作为学生成长道路上的重要引导者，其形象对学生产生深远影响。通过礼仪培训，塑造文雅、大方、得体的教师形象。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促进教育教学工作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良好的教师礼仪有助于营造和谐的师生关系，提高教育教学效果。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364" b="4364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培训内容与过程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简要介绍本次礼仪培训的主题、内容、形式及实施过程。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实际效果分析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重点分析教师通过礼仪培训后，在职业形象、教育教学等方面的实际变化。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评估与反思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对本次礼仪培训的效果进行评估，总结经验教训，提出改进建议。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教师礼仪培训内容及方法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包括教师的着装、发型、面部表情等，要求整洁、大方、自然。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仪表仪态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042" r="180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言谈举止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社交礼仪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0375" r="20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包括教师的语言、语调、语速、手势等，要求文明、礼貌、亲切。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包括教师与同事、学生、家长等不同对象的交往方式和技巧，要求尊重他人、善于沟通。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通过讲座、案例分析等方式，使教师了解礼仪的基本知识和规范。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9250" r="192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理论学习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通过模拟演练、角色扮演等方式，使教师掌握礼仪的实际操作技能。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实践操作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通过小组讨论、经验分享等方式，使教师深入反思自己的礼仪行为，不断改进提高。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反思与讨论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765" b="16765"/>
          <a:stretch>
            <a:fillRect/>
          </a:stretch>
        </p:blipFill>
        <p:spPr>
          <a:xfrm>
            <a:off x="1040081" y="1665908"/>
            <a:ext cx="5058967" cy="216330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培训安排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可以采用集中式培训或分散式培训，根据学校时间和教师工作安排进行灵活调整。同时，可以安排一些课外活动或实践机会，让教师在实际场景中运用所学的礼仪知识。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培训周期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一般为期数天至数周不等，根据学校实际情况和教师需求进行安排。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培训周期与安排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参训教师基本情况分析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460" b="246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年龄、性别、教龄分布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年龄分布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参训教师的年龄分布广泛，从20多岁的年轻教师到50多岁的资深教师均有参与，但以30-40岁的中青年教师为主。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性别比例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女性教师在参训教师中占比较高，达到70%以上，而男性教师占比相对较低。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教龄分布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参训教师的教龄分布也相对均衡，既有刚刚入职的新教师，也有多年教学经验的资深教师。其中，5-15年教龄的教师占比最高。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10420" r="10420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参训教师来自不同类型的学校，包括公立学校、私立学校、国际学校等。其中，公立学校的教师占比最高。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参训教师涵盖了各个学科和岗位，如语文、数学、英语、科学、体育等。同时，也有部分行政人员和辅导员参与培训。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学校类型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岗位特点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所在学校及岗位特点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在培训开始前，对参训教师进行了礼仪知识水平测试，测试内容包括基本礼仪知识、教育场合礼仪、国际交往礼仪等。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测试结果显示，大部分参训教师在礼仪知识方面存在一定的欠缺和不足。其中，年轻教师和刚刚入职的教师相对更为缺乏礼仪知识。这也表明了开展教师礼仪培训的必要性和紧迫性。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测试内容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测试结果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参训前礼仪知识水平测试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培训过程实施情况回顾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https://d.book118.com/676242133042010031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2024-08-29T15:41:37.775</cp:lastPrinted>
  <dcterms:created xsi:type="dcterms:W3CDTF">2024-08-29T07:41:37Z</dcterms:created>
  <dcterms:modified xsi:type="dcterms:W3CDTF">2024-08-29T07:41:40Z</dcterms:modified>
</cp:coreProperties>
</file>