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283A143-A4A7-4BB8-9EDF-60410C3691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C8428F-50DE-4146-8903-EB30728E59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12E08A6-249C-47C5-B442-D46D11B5D6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2F46D90-320C-4F38-B1F9-D1E6D7CE03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EE3DF22-5163-49EB-B90F-765AED9A6C0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4CF63F2-71DF-4A7D-B78B-DF9DCA51D87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750F489-A5B0-4C79-8BFF-D379E80AF3B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C1B85D-8A64-4170-8A8D-B5880FED46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0DD477-7F84-4B67-82AB-73C7760376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07256C-14E6-4444-AD33-4E644D1B79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BE1C9D-70E2-4279-B7F0-9755DA71BA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6242211233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复合电极材料的界面工程</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复合电极材料界面工程概述
 界面结构与性能关系探讨
 界面调控策略及实现途径
 界面稳定性增强技术研究
 界面工程在电化学储能应用
 界面工程在电催化领域的进展
 界面工程在传感器与分析领域的应用
 界面工程在电子器件方面的应用</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复合电极材料界面工程概述</a:t>
            </a:r>
          </a:p>
        </p:txBody>
      </p:sp>
      <p:sp>
        <p:nvSpPr>
          <p:cNvPr id="3" name="Subtitle 2"/>
          <p:cNvSpPr>
            <a:spLocks noGrp="1"/>
          </p:cNvSpPr>
          <p:nvPr>
            <p:ph type="subTitle" idx="1"/>
          </p:nvPr>
        </p:nvSpPr>
        <p:spPr/>
        <p:txBody>
          <a:bodyPr/>
          <a:lstStyle/>
          <a:p>
            <a:r>
              <a:t>复合电极材料的界面工程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复合电极材料界面工程概述</a:t>
            </a:r>
          </a:p>
        </p:txBody>
      </p:sp>
      <p:sp>
        <p:nvSpPr>
          <p:cNvPr id="3" name="Text Placeholder 2"/>
          <p:cNvSpPr>
            <a:spLocks noGrp="1"/>
          </p:cNvSpPr>
          <p:nvPr>
            <p:ph type="body" idx="1"/>
          </p:nvPr>
        </p:nvSpPr>
        <p:spPr/>
        <p:txBody>
          <a:bodyPr/>
          <a:lstStyle/>
          <a:p>
            <a:r>
              <a:t>界面工程的概念与重要性</a:t>
            </a:r>
          </a:p>
        </p:txBody>
      </p:sp>
      <p:sp>
        <p:nvSpPr>
          <p:cNvPr id="4" name="Content Placeholder 3"/>
          <p:cNvSpPr>
            <a:spLocks noGrp="1"/>
          </p:cNvSpPr>
          <p:nvPr>
            <p:ph sz="half" idx="2"/>
          </p:nvPr>
        </p:nvSpPr>
        <p:spPr/>
        <p:txBody>
          <a:bodyPr/>
          <a:lstStyle/>
          <a:p>
            <a:r>
              <a:t>1. 界面工程是指通过调控材料界面的结构、成分和性质来优化材料的性能和功能的学科。</a:t>
            </a:r>
          </a:p>
          <a:p>
            <a:r>
              <a:t>2. 界面工程在复合电极材料中具有重要意义，因为复合电极材料是由两种或多种不同材料组成的，其界面处具有独特的物理和化学性质，对材料的性能有重要影响。</a:t>
            </a:r>
          </a:p>
          <a:p>
            <a:r>
              <a:t>3. 通过界面工程可以有效地优化复合电极材料的界面结构，提高材料的电化学性能，从而提高电池的性能。</a:t>
            </a:r>
          </a:p>
        </p:txBody>
      </p:sp>
      <p:sp>
        <p:nvSpPr>
          <p:cNvPr id="5" name="Text Placeholder 4"/>
          <p:cNvSpPr>
            <a:spLocks noGrp="1"/>
          </p:cNvSpPr>
          <p:nvPr>
            <p:ph type="body" idx="3"/>
          </p:nvPr>
        </p:nvSpPr>
        <p:spPr/>
        <p:txBody>
          <a:bodyPr/>
          <a:lstStyle/>
          <a:p>
            <a:r>
              <a:t>界面工程的方法</a:t>
            </a:r>
          </a:p>
        </p:txBody>
      </p:sp>
      <p:sp>
        <p:nvSpPr>
          <p:cNvPr id="6" name="Content Placeholder 5"/>
          <p:cNvSpPr>
            <a:spLocks noGrp="1"/>
          </p:cNvSpPr>
          <p:nvPr>
            <p:ph sz="half" idx="4"/>
          </p:nvPr>
        </p:nvSpPr>
        <p:spPr/>
        <p:txBody>
          <a:bodyPr/>
          <a:lstStyle/>
          <a:p>
            <a:r>
              <a:t>1. 原子层沉积（ALD）：ALD是一种薄膜沉积技术，可以通过精确控制沉积物的厚度和成分来实现对材料界面的调控。</a:t>
            </a:r>
          </a:p>
          <a:p>
            <a:r>
              <a:t>2. 化学气相沉积（CVD）：CVD是一种薄膜沉积技术，通过将气态前驱物在基底表面上分解来沉积薄膜。</a:t>
            </a:r>
          </a:p>
          <a:p>
            <a:r>
              <a:t>3. 分子束外延（MBE）：MBE是一种薄膜沉积技术，通过将分子束沉积在基底表面上来生长薄膜。</a:t>
            </a:r>
          </a:p>
          <a:p>
            <a:r>
              <a:t>4. 溶液法：溶液法是一种界面工程方法，通过将材料溶解在溶剂中，然后将溶液涂覆在基底表面上，可以实现对材料界面的调控。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复合电极材料界面工程概述</a:t>
            </a:r>
          </a:p>
        </p:txBody>
      </p:sp>
      <p:sp>
        <p:nvSpPr>
          <p:cNvPr id="3" name="Text Placeholder 2"/>
          <p:cNvSpPr>
            <a:spLocks noGrp="1"/>
          </p:cNvSpPr>
          <p:nvPr>
            <p:ph type="body" idx="1"/>
          </p:nvPr>
        </p:nvSpPr>
        <p:spPr/>
        <p:txBody>
          <a:bodyPr/>
          <a:lstStyle/>
          <a:p>
            <a:r>
              <a:t>界面工程的应用</a:t>
            </a:r>
          </a:p>
        </p:txBody>
      </p:sp>
      <p:sp>
        <p:nvSpPr>
          <p:cNvPr id="4" name="Content Placeholder 3"/>
          <p:cNvSpPr>
            <a:spLocks noGrp="1"/>
          </p:cNvSpPr>
          <p:nvPr>
            <p:ph sz="half" idx="2"/>
          </p:nvPr>
        </p:nvSpPr>
        <p:spPr/>
        <p:txBody>
          <a:bodyPr/>
          <a:lstStyle/>
          <a:p>
            <a:r>
              <a:t>1. 提高电池的能量密度：通过界面工程可以提高复合电极材料的电化学性能，从而提高电池的能量密度。</a:t>
            </a:r>
          </a:p>
          <a:p>
            <a:r>
              <a:t>2. 延长电池的循环寿命：通过界面工程可以提高复合电极材料的稳定性，从而延长电池的循环寿命。</a:t>
            </a:r>
          </a:p>
          <a:p>
            <a:r>
              <a:t>3. 降低电池的成本：通过界面工程可以降低复合电极材料的成本，从而降低电池的成本。</a:t>
            </a:r>
          </a:p>
          <a:p>
            <a:r>
              <a:t>4. 提高电池的安全性：通过界面工程可以提高复合电极材料的安全性，从而提高电池的安全性。</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界面结构与性能关系探讨</a:t>
            </a:r>
          </a:p>
        </p:txBody>
      </p:sp>
      <p:sp>
        <p:nvSpPr>
          <p:cNvPr id="3" name="Subtitle 2"/>
          <p:cNvSpPr>
            <a:spLocks noGrp="1"/>
          </p:cNvSpPr>
          <p:nvPr>
            <p:ph type="subTitle" idx="1"/>
          </p:nvPr>
        </p:nvSpPr>
        <p:spPr/>
        <p:txBody>
          <a:bodyPr/>
          <a:lstStyle/>
          <a:p>
            <a:r>
              <a:t>复合电极材料的界面工程</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界面结构与性能关系探讨</a:t>
            </a:r>
          </a:p>
        </p:txBody>
      </p:sp>
      <p:sp>
        <p:nvSpPr>
          <p:cNvPr id="3" name="Text Placeholder 2"/>
          <p:cNvSpPr>
            <a:spLocks noGrp="1"/>
          </p:cNvSpPr>
          <p:nvPr>
            <p:ph type="body" idx="1"/>
          </p:nvPr>
        </p:nvSpPr>
        <p:spPr/>
        <p:txBody>
          <a:bodyPr/>
          <a:lstStyle/>
          <a:p>
            <a:r>
              <a:t>界面微观结构调控:</a:t>
            </a:r>
          </a:p>
        </p:txBody>
      </p:sp>
      <p:sp>
        <p:nvSpPr>
          <p:cNvPr id="4" name="Content Placeholder 3"/>
          <p:cNvSpPr>
            <a:spLocks noGrp="1"/>
          </p:cNvSpPr>
          <p:nvPr>
            <p:ph sz="half" idx="2"/>
          </p:nvPr>
        </p:nvSpPr>
        <p:spPr/>
        <p:txBody>
          <a:bodyPr/>
          <a:lstStyle/>
          <a:p>
            <a:r>
              <a:t>1. 界面微观结构调控是通过控制电极材料的微观结构，如晶粒尺寸、取向、表面形貌等，来优化界面性能。</a:t>
            </a:r>
          </a:p>
          <a:p>
            <a:r>
              <a:t>2. 界面微观结构调控可以通过多种方法来实现，包括化学气相沉积（CVD）、分子束外延（MBE）、溅射沉积等。</a:t>
            </a:r>
          </a:p>
          <a:p>
            <a:r>
              <a:t>3. 界面微观结构调控可以显著影响电极材料的性能，如电化学活性、稳定性、导电性等。</a:t>
            </a:r>
          </a:p>
        </p:txBody>
      </p:sp>
      <p:sp>
        <p:nvSpPr>
          <p:cNvPr id="5" name="Text Placeholder 4"/>
          <p:cNvSpPr>
            <a:spLocks noGrp="1"/>
          </p:cNvSpPr>
          <p:nvPr>
            <p:ph type="body" idx="3"/>
          </p:nvPr>
        </p:nvSpPr>
        <p:spPr/>
        <p:txBody>
          <a:bodyPr/>
          <a:lstStyle/>
          <a:p>
            <a:r>
              <a:t>界面组分掺杂</a:t>
            </a:r>
          </a:p>
        </p:txBody>
      </p:sp>
      <p:sp>
        <p:nvSpPr>
          <p:cNvPr id="6" name="Content Placeholder 5"/>
          <p:cNvSpPr>
            <a:spLocks noGrp="1"/>
          </p:cNvSpPr>
          <p:nvPr>
            <p:ph sz="half" idx="4"/>
          </p:nvPr>
        </p:nvSpPr>
        <p:spPr/>
        <p:txBody>
          <a:bodyPr/>
          <a:lstStyle/>
          <a:p>
            <a:r>
              <a:t>1. 界面组分掺杂是通过将一种或多种元素掺杂到电极材料中，来改变界面的化学组成。</a:t>
            </a:r>
          </a:p>
          <a:p>
            <a:r>
              <a:t>2. 界面组分掺杂可以通过多种方法来实现，包括溶胶-凝胶法、共沉淀法、水热法等。</a:t>
            </a:r>
          </a:p>
          <a:p>
            <a:r>
              <a:t>3. 界面组分掺杂可以有效地调节电极材料的能带结构、电子结构和表面能，从而优化界面性能。</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界面结构与性能关系探讨</a:t>
            </a:r>
          </a:p>
        </p:txBody>
      </p:sp>
      <p:sp>
        <p:nvSpPr>
          <p:cNvPr id="3" name="Text Placeholder 2"/>
          <p:cNvSpPr>
            <a:spLocks noGrp="1"/>
          </p:cNvSpPr>
          <p:nvPr>
            <p:ph type="body" idx="1"/>
          </p:nvPr>
        </p:nvSpPr>
        <p:spPr/>
        <p:txBody>
          <a:bodyPr/>
          <a:lstStyle/>
          <a:p>
            <a:r>
              <a:t>界面电荷转移</a:t>
            </a:r>
          </a:p>
        </p:txBody>
      </p:sp>
      <p:sp>
        <p:nvSpPr>
          <p:cNvPr id="4" name="Content Placeholder 3"/>
          <p:cNvSpPr>
            <a:spLocks noGrp="1"/>
          </p:cNvSpPr>
          <p:nvPr>
            <p:ph sz="half" idx="2"/>
          </p:nvPr>
        </p:nvSpPr>
        <p:spPr/>
        <p:txBody>
          <a:bodyPr/>
          <a:lstStyle/>
          <a:p>
            <a:r>
              <a:t>1. 界面电荷转移是指电极材料与电解质之间电子或离子的转移。</a:t>
            </a:r>
          </a:p>
          <a:p>
            <a:r>
              <a:t>2. 界面电荷转移是电极材料电化学性能的关键因素。</a:t>
            </a:r>
          </a:p>
          <a:p>
            <a:r>
              <a:t>3. 界面电荷转移可以通过多种因素来调控，包括电极材料的能带结构、电解质的组成、电极和电解质之间的接触面积等。</a:t>
            </a:r>
          </a:p>
        </p:txBody>
      </p:sp>
      <p:sp>
        <p:nvSpPr>
          <p:cNvPr id="5" name="Text Placeholder 4"/>
          <p:cNvSpPr>
            <a:spLocks noGrp="1"/>
          </p:cNvSpPr>
          <p:nvPr>
            <p:ph type="body" idx="3"/>
          </p:nvPr>
        </p:nvSpPr>
        <p:spPr/>
        <p:txBody>
          <a:bodyPr/>
          <a:lstStyle/>
          <a:p>
            <a:r>
              <a:t>界面能调控</a:t>
            </a:r>
          </a:p>
        </p:txBody>
      </p:sp>
      <p:sp>
        <p:nvSpPr>
          <p:cNvPr id="6" name="Content Placeholder 5"/>
          <p:cNvSpPr>
            <a:spLocks noGrp="1"/>
          </p:cNvSpPr>
          <p:nvPr>
            <p:ph sz="half" idx="4"/>
          </p:nvPr>
        </p:nvSpPr>
        <p:spPr/>
        <p:txBody>
          <a:bodyPr/>
          <a:lstStyle/>
          <a:p>
            <a:r>
              <a:t>1. 界面能是电极材料与电解质之间的界面张力。</a:t>
            </a:r>
          </a:p>
          <a:p>
            <a:r>
              <a:t>2. 界面能是影响电极材料电化学性能的重要因素。</a:t>
            </a:r>
          </a:p>
          <a:p>
            <a:r>
              <a:t>3. 界面能可以通过多种方法来调控，包括电极材料的表面处理、电解质的组成、电极和电解质之间的接触面积等。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界面结构与性能关系探讨</a:t>
            </a:r>
          </a:p>
        </p:txBody>
      </p:sp>
      <p:sp>
        <p:nvSpPr>
          <p:cNvPr id="3" name="Text Placeholder 2"/>
          <p:cNvSpPr>
            <a:spLocks noGrp="1"/>
          </p:cNvSpPr>
          <p:nvPr>
            <p:ph type="body" idx="1"/>
          </p:nvPr>
        </p:nvSpPr>
        <p:spPr/>
        <p:txBody>
          <a:bodyPr/>
          <a:lstStyle/>
          <a:p>
            <a:r>
              <a:t>界面反应动力学</a:t>
            </a:r>
          </a:p>
        </p:txBody>
      </p:sp>
      <p:sp>
        <p:nvSpPr>
          <p:cNvPr id="4" name="Content Placeholder 3"/>
          <p:cNvSpPr>
            <a:spLocks noGrp="1"/>
          </p:cNvSpPr>
          <p:nvPr>
            <p:ph sz="half" idx="2"/>
          </p:nvPr>
        </p:nvSpPr>
        <p:spPr/>
        <p:txBody>
          <a:bodyPr/>
          <a:lstStyle/>
          <a:p>
            <a:r>
              <a:t>1. 界面反应动力学是指电极材料与电解质之间发生的反应的动力学。</a:t>
            </a:r>
          </a:p>
          <a:p>
            <a:r>
              <a:t>2. 界面反应动力学是影响电极材料电化学性能的重要因素。</a:t>
            </a:r>
          </a:p>
          <a:p>
            <a:r>
              <a:t>3. 界面反应动力学可以通过多种因素来调控，包括电极材料的组成、电解质的组成、电极和电解质之间的接触面积等。</a:t>
            </a:r>
          </a:p>
        </p:txBody>
      </p:sp>
      <p:sp>
        <p:nvSpPr>
          <p:cNvPr id="5" name="Text Placeholder 4"/>
          <p:cNvSpPr>
            <a:spLocks noGrp="1"/>
          </p:cNvSpPr>
          <p:nvPr>
            <p:ph type="body" idx="3"/>
          </p:nvPr>
        </p:nvSpPr>
        <p:spPr/>
        <p:txBody>
          <a:bodyPr/>
          <a:lstStyle/>
          <a:p>
            <a:r>
              <a:t>界面稳定性</a:t>
            </a:r>
          </a:p>
        </p:txBody>
      </p:sp>
      <p:sp>
        <p:nvSpPr>
          <p:cNvPr id="6" name="Content Placeholder 5"/>
          <p:cNvSpPr>
            <a:spLocks noGrp="1"/>
          </p:cNvSpPr>
          <p:nvPr>
            <p:ph sz="half" idx="4"/>
          </p:nvPr>
        </p:nvSpPr>
        <p:spPr/>
        <p:txBody>
          <a:bodyPr/>
          <a:lstStyle/>
          <a:p>
            <a:r>
              <a:t>1. 界面稳定性是指电极材料与电解质之间的界面在电化学过程中保持稳定性的能力。</a:t>
            </a:r>
          </a:p>
          <a:p>
            <a:r>
              <a:t>2. 界面稳定性是影响电极材料电化学性能的重要因素。</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界面调控策略及实现途径</a:t>
            </a:r>
          </a:p>
        </p:txBody>
      </p:sp>
      <p:sp>
        <p:nvSpPr>
          <p:cNvPr id="3" name="Subtitle 2"/>
          <p:cNvSpPr>
            <a:spLocks noGrp="1"/>
          </p:cNvSpPr>
          <p:nvPr>
            <p:ph type="subTitle" idx="1"/>
          </p:nvPr>
        </p:nvSpPr>
        <p:spPr/>
        <p:txBody>
          <a:bodyPr/>
          <a:lstStyle/>
          <a:p>
            <a:r>
              <a:t>复合电极材料的界面工程</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界面调控策略及实现途径</a:t>
            </a:r>
          </a:p>
        </p:txBody>
      </p:sp>
      <p:sp>
        <p:nvSpPr>
          <p:cNvPr id="3" name="Text Placeholder 2"/>
          <p:cNvSpPr>
            <a:spLocks noGrp="1"/>
          </p:cNvSpPr>
          <p:nvPr>
            <p:ph type="body" idx="1"/>
          </p:nvPr>
        </p:nvSpPr>
        <p:spPr/>
        <p:txBody>
          <a:bodyPr/>
          <a:lstStyle/>
          <a:p>
            <a:r>
              <a:t>构筑稳固的电极-电解质界面</a:t>
            </a:r>
          </a:p>
        </p:txBody>
      </p:sp>
      <p:sp>
        <p:nvSpPr>
          <p:cNvPr id="4" name="Content Placeholder 3"/>
          <p:cNvSpPr>
            <a:spLocks noGrp="1"/>
          </p:cNvSpPr>
          <p:nvPr>
            <p:ph sz="half" idx="2"/>
          </p:nvPr>
        </p:nvSpPr>
        <p:spPr/>
        <p:txBody>
          <a:bodyPr/>
          <a:lstStyle/>
          <a:p>
            <a:r>
              <a:t>1. 设计具有高离子亲和力的界面层，促进离子与电极表面的相互作用，增强界面结合强度，从而提高电极的离子存储能力和稳定性。</a:t>
            </a:r>
          </a:p>
          <a:p>
            <a:r>
              <a:t>2. 构建具有低能量势垒的离子传输通道，降低离子在电极界面处的迁移阻力，提升电极的倍率性能和循环寿命。</a:t>
            </a:r>
          </a:p>
          <a:p>
            <a:r>
              <a:t>3. 表面修饰或引入第三相，通过化学键的形成或物理吸附作用，增强电极表面与电解质之间的相互作用，实现界面稳定性的提升和电化学性能的优化。</a:t>
            </a:r>
          </a:p>
        </p:txBody>
      </p:sp>
      <p:sp>
        <p:nvSpPr>
          <p:cNvPr id="5" name="Text Placeholder 4"/>
          <p:cNvSpPr>
            <a:spLocks noGrp="1"/>
          </p:cNvSpPr>
          <p:nvPr>
            <p:ph type="body" idx="3"/>
          </p:nvPr>
        </p:nvSpPr>
        <p:spPr/>
        <p:txBody>
          <a:bodyPr/>
          <a:lstStyle/>
          <a:p>
            <a:r>
              <a:t>优化电荷转移动力学</a:t>
            </a:r>
          </a:p>
        </p:txBody>
      </p:sp>
      <p:sp>
        <p:nvSpPr>
          <p:cNvPr id="6" name="Content Placeholder 5"/>
          <p:cNvSpPr>
            <a:spLocks noGrp="1"/>
          </p:cNvSpPr>
          <p:nvPr>
            <p:ph sz="half" idx="4"/>
          </p:nvPr>
        </p:nvSpPr>
        <p:spPr/>
        <p:txBody>
          <a:bodyPr/>
          <a:lstStyle/>
          <a:p>
            <a:r>
              <a:t>1. 调节电极表面电子态以匹配电解质中离子/分子的能级，促进界面电子转移过程，降低电极反应的活化能，从而提高电极的催化活性。</a:t>
            </a:r>
          </a:p>
          <a:p>
            <a:r>
              <a:t>2. 引入导电介质层或设计梯度掺杂结构，构建高效的电子传输网络，加速电荷在电极表面和电解质之间的传输，降低电极的电荷转移阻力，提升电极的倍率性能。</a:t>
            </a:r>
          </a:p>
          <a:p>
            <a:r>
              <a:t>3. 构筑动态重构的界面，通过界面相变或结构重排等机制，实现界面电子态的自适应调节，保证电荷转移过程的稳定性和高效性。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界面调控策略及实现途径</a:t>
            </a:r>
          </a:p>
        </p:txBody>
      </p:sp>
      <p:sp>
        <p:nvSpPr>
          <p:cNvPr id="3" name="Text Placeholder 2"/>
          <p:cNvSpPr>
            <a:spLocks noGrp="1"/>
          </p:cNvSpPr>
          <p:nvPr>
            <p:ph type="body" idx="1"/>
          </p:nvPr>
        </p:nvSpPr>
        <p:spPr/>
        <p:txBody>
          <a:bodyPr/>
          <a:lstStyle/>
          <a:p>
            <a:r>
              <a:t>提高界面材料的稳定性</a:t>
            </a:r>
          </a:p>
        </p:txBody>
      </p:sp>
      <p:sp>
        <p:nvSpPr>
          <p:cNvPr id="4" name="Content Placeholder 3"/>
          <p:cNvSpPr>
            <a:spLocks noGrp="1"/>
          </p:cNvSpPr>
          <p:nvPr>
            <p:ph sz="half" idx="2"/>
          </p:nvPr>
        </p:nvSpPr>
        <p:spPr/>
        <p:txBody>
          <a:bodyPr/>
          <a:lstStyle/>
          <a:p>
            <a:r>
              <a:t>1. 选择化学性质稳定的界面材料，抵抗电解质的腐蚀和分解，防止界面结构的破坏。</a:t>
            </a:r>
          </a:p>
          <a:p>
            <a:r>
              <a:t>2. 优化界面材料的结构和形态，避免界面缺陷的产生和积累，减少电极表面副反应的发生，延长电极的循环寿命。</a:t>
            </a:r>
          </a:p>
          <a:p>
            <a:r>
              <a:t>3. 通过表面钝化、掺杂改性或构建保护层等策略，增强界面材料的稳定性，抑制界面材料的溶解、分解或结构演变，提高电极的长期稳定性。</a:t>
            </a:r>
          </a:p>
        </p:txBody>
      </p:sp>
      <p:sp>
        <p:nvSpPr>
          <p:cNvPr id="5" name="Text Placeholder 4"/>
          <p:cNvSpPr>
            <a:spLocks noGrp="1"/>
          </p:cNvSpPr>
          <p:nvPr>
            <p:ph type="body" idx="3"/>
          </p:nvPr>
        </p:nvSpPr>
        <p:spPr/>
        <p:txBody>
          <a:bodyPr/>
          <a:lstStyle/>
          <a:p>
            <a:r>
              <a:t>实现界面结构的动态调控</a:t>
            </a:r>
          </a:p>
        </p:txBody>
      </p:sp>
      <p:sp>
        <p:nvSpPr>
          <p:cNvPr id="6" name="Content Placeholder 5"/>
          <p:cNvSpPr>
            <a:spLocks noGrp="1"/>
          </p:cNvSpPr>
          <p:nvPr>
            <p:ph sz="half" idx="4"/>
          </p:nvPr>
        </p:nvSpPr>
        <p:spPr/>
        <p:txBody>
          <a:bodyPr/>
          <a:lstStyle/>
          <a:p>
            <a:r>
              <a:t>1. 设计具有可逆相变或结构重排能力的界面材料，通过电化学或光学刺激等外场作用，实现界面结构的动态调控，优化界面性质和电极性能。</a:t>
            </a:r>
          </a:p>
          <a:p>
            <a:r>
              <a:t>2. 构建具有自修复能力的界面，利用界面材料的自组织或自组装特性，修复界面缺陷或结构损伤，维持界面结构的完整性和稳定性，提升电极的循环寿命。</a:t>
            </a:r>
          </a:p>
          <a:p>
            <a:r>
              <a:t>3. 利用界面材料的形变或膨胀特性，实现界面结构的动态调控，适应电极体积变化，降低界面应力，提高电极的结构稳定性和电化学性能。</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界面调控策略及实现途径</a:t>
            </a:r>
          </a:p>
        </p:txBody>
      </p:sp>
      <p:sp>
        <p:nvSpPr>
          <p:cNvPr id="3" name="Text Placeholder 2"/>
          <p:cNvSpPr>
            <a:spLocks noGrp="1"/>
          </p:cNvSpPr>
          <p:nvPr>
            <p:ph type="body" idx="1"/>
          </p:nvPr>
        </p:nvSpPr>
        <p:spPr/>
        <p:txBody>
          <a:bodyPr/>
          <a:lstStyle/>
          <a:p>
            <a:r>
              <a:t>构建多功能界面</a:t>
            </a:r>
          </a:p>
        </p:txBody>
      </p:sp>
      <p:sp>
        <p:nvSpPr>
          <p:cNvPr id="4" name="Content Placeholder 3"/>
          <p:cNvSpPr>
            <a:spLocks noGrp="1"/>
          </p:cNvSpPr>
          <p:nvPr>
            <p:ph sz="half" idx="2"/>
          </p:nvPr>
        </p:nvSpPr>
        <p:spPr/>
        <p:txBody>
          <a:bodyPr/>
          <a:lstStyle/>
          <a:p>
            <a:r>
              <a:t>1. 构筑兼具导电性、离子电导性和催化活性的多功能界面，实现电荷传输、离子存储和电催化反应的一体化，提高电极的综合性能和能量密度。</a:t>
            </a:r>
          </a:p>
          <a:p>
            <a:r>
              <a:t>2. 设计具有可控界面化学性质的多功能界面，通过界面修饰或引入第三相，赋予界面多重功能，如电催化活性、抗氧化性、吸附性等，实现电极性能的协同优化。</a:t>
            </a:r>
          </a:p>
          <a:p>
            <a:r>
              <a:t>3. 构建具有自适应或可调节性质的多功能界面，通过外场作用或环境刺激，动态调控界面性质，实现电极性能的智能化控制和优化。</a:t>
            </a:r>
          </a:p>
        </p:txBody>
      </p:sp>
      <p:sp>
        <p:nvSpPr>
          <p:cNvPr id="5" name="Text Placeholder 4"/>
          <p:cNvSpPr>
            <a:spLocks noGrp="1"/>
          </p:cNvSpPr>
          <p:nvPr>
            <p:ph type="body" idx="3"/>
          </p:nvPr>
        </p:nvSpPr>
        <p:spPr/>
        <p:txBody>
          <a:bodyPr/>
          <a:lstStyle/>
          <a:p>
            <a:r>
              <a:t>界面工程在新型储能器件中的应用</a:t>
            </a:r>
          </a:p>
        </p:txBody>
      </p:sp>
      <p:sp>
        <p:nvSpPr>
          <p:cNvPr id="6" name="Content Placeholder 5"/>
          <p:cNvSpPr>
            <a:spLocks noGrp="1"/>
          </p:cNvSpPr>
          <p:nvPr>
            <p:ph sz="half" idx="4"/>
          </p:nvPr>
        </p:nvSpPr>
        <p:spPr/>
        <p:txBody>
          <a:bodyPr/>
          <a:lstStyle/>
          <a:p>
            <a:r>
              <a:t>1. 界面工程在锂离子电池中的应用，通过优化电极-电解质界面，提高锂离子的存储能力和循环稳定性，提升电池的能量密度和寿命。</a:t>
            </a:r>
          </a:p>
          <a:p>
            <a:r>
              <a:t>2. 界面工程在钠离子电池中的应用，通过界面修饰或掺杂，改善钠离子的脱嵌动力学，提高钠离子电池的倍率性能和循环寿命。</a:t>
            </a:r>
          </a:p>
          <a:p>
            <a:r>
              <a:t>3. 界面工程在锌离子电池中的应用，通过界面调控，抑制锌枝晶的生长，提高锌离子电池的安全性。</a:t>
            </a:r>
          </a:p>
          <a:p>
            <a:r>
              <a:t>4. 界面工程在超级电容器中的应用，通过优化电极-电解质界面，提高电容材料的比电容和功率密度，提升超级电容器的储能性能。</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界面稳定性增强技术研究</a:t>
            </a:r>
          </a:p>
        </p:txBody>
      </p:sp>
      <p:sp>
        <p:nvSpPr>
          <p:cNvPr id="3" name="Subtitle 2"/>
          <p:cNvSpPr>
            <a:spLocks noGrp="1"/>
          </p:cNvSpPr>
          <p:nvPr>
            <p:ph type="subTitle" idx="1"/>
          </p:nvPr>
        </p:nvSpPr>
        <p:spPr/>
        <p:txBody>
          <a:bodyPr/>
          <a:lstStyle/>
          <a:p>
            <a:r>
              <a:t>复合电极材料的界面工程</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界面稳定性增强技术研究</a:t>
            </a:r>
          </a:p>
        </p:txBody>
      </p:sp>
      <p:sp>
        <p:nvSpPr>
          <p:cNvPr id="3" name="Text Placeholder 2"/>
          <p:cNvSpPr>
            <a:spLocks noGrp="1"/>
          </p:cNvSpPr>
          <p:nvPr>
            <p:ph type="body" idx="1"/>
          </p:nvPr>
        </p:nvSpPr>
        <p:spPr/>
        <p:txBody>
          <a:bodyPr/>
          <a:lstStyle/>
          <a:p>
            <a:r>
              <a:t>固态电解质界面稳定性增强技术研究</a:t>
            </a:r>
          </a:p>
        </p:txBody>
      </p:sp>
      <p:sp>
        <p:nvSpPr>
          <p:cNvPr id="4" name="Content Placeholder 3"/>
          <p:cNvSpPr>
            <a:spLocks noGrp="1"/>
          </p:cNvSpPr>
          <p:nvPr>
            <p:ph sz="half" idx="2"/>
          </p:nvPr>
        </p:nvSpPr>
        <p:spPr/>
        <p:txBody>
          <a:bodyPr/>
          <a:lstStyle/>
          <a:p>
            <a:r>
              <a:t>1. 固态电解质界面（SEI）的优化：通过添加添加剂、改性电解质或采用表面处理技术等手段，优化SEI的组成和结构，提高其稳定性和致密性，从而抑制锂枝晶的生长和副反应的发生。</a:t>
            </a:r>
          </a:p>
          <a:p>
            <a:r>
              <a:t>2. 界面层设计：在复合电极与电解质之间引入一层界面层，如纳米涂层、保护层或缓冲层等，以改善两者之间的界面接触和兼容性，降低界面阻抗，提高电池的循环稳定性和倍率性能。</a:t>
            </a:r>
          </a:p>
          <a:p>
            <a:r>
              <a:t>3. 极片改性技术：通过改性极片的表面结构和化学成分，提高其与电解质的亲和性和相容性，改善界面接触和电解质的浸润性，从而促进SEI的均匀形成和稳定化，抑制锂枝晶的生长。</a:t>
            </a:r>
          </a:p>
        </p:txBody>
      </p:sp>
      <p:sp>
        <p:nvSpPr>
          <p:cNvPr id="5" name="Text Placeholder 4"/>
          <p:cNvSpPr>
            <a:spLocks noGrp="1"/>
          </p:cNvSpPr>
          <p:nvPr>
            <p:ph type="body" idx="3"/>
          </p:nvPr>
        </p:nvSpPr>
        <p:spPr/>
        <p:txBody>
          <a:bodyPr/>
          <a:lstStyle/>
          <a:p>
            <a:r>
              <a:t>多孔电极结构设计</a:t>
            </a:r>
          </a:p>
        </p:txBody>
      </p:sp>
      <p:sp>
        <p:nvSpPr>
          <p:cNvPr id="6" name="Content Placeholder 5"/>
          <p:cNvSpPr>
            <a:spLocks noGrp="1"/>
          </p:cNvSpPr>
          <p:nvPr>
            <p:ph sz="half" idx="4"/>
          </p:nvPr>
        </p:nvSpPr>
        <p:spPr/>
        <p:txBody>
          <a:bodyPr/>
          <a:lstStyle/>
          <a:p>
            <a:r>
              <a:t>1. 多孔电极的优化设计：通过控制电极的孔隙结构、孔径分布和比表面积，优化电极的离子传输和电子传导性能，降低电极的极化和阻抗，提高电池的倍率性能和循环稳定性。</a:t>
            </a:r>
          </a:p>
          <a:p>
            <a:r>
              <a:t>2. 复合电极结构设计：将不同的活性物质或导电材料复合在一起，形成具有协同效应的复合电极结构，提高电极的电化学性能和结构稳定性。例如，将金属氧化物和碳材料复合在一起，可以提高电极的导电性和抑制金属氧化物的体积变化。</a:t>
            </a:r>
          </a:p>
          <a:p>
            <a:r>
              <a:t>3. 纳米结构电极设计：以纳米材料为活性物质或导电材料，制备纳米结构电极，可以提高电极的比表面积、改善电解质的浸润性、缩短离子传输路径，从而提高电池的电化学性能和循环稳定性。</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界面稳定性增强技术研究</a:t>
            </a:r>
          </a:p>
        </p:txBody>
      </p:sp>
      <p:sp>
        <p:nvSpPr>
          <p:cNvPr id="3" name="Content Placeholder 2"/>
          <p:cNvSpPr>
            <a:spLocks noGrp="1"/>
          </p:cNvSpPr>
          <p:nvPr>
            <p:ph sz="half" idx="2"/>
          </p:nvPr>
        </p:nvSpPr>
        <p:spPr/>
        <p:txBody>
          <a:bodyPr/>
          <a:lstStyle/>
          <a:p>
            <a:r>
              <a:t>1. 界面相容性评价：通过X射线衍射（XRD）、扫描电子显微镜（SEM）、透射电子显微镜（TEM）、X射线光电子能谱（XPS）等表征技术，表征和分析电极-电解质界面处的结构、形貌、化学成分和界面反应，评价界面相容性。</a:t>
            </a:r>
          </a:p>
          <a:p>
            <a:r>
              <a:t>2. 界面相容性调控：通过添加添加剂、改性电解质、采用表面改性技术等手段，调控界面相容性，优化界面处的化学环境和电化学反应，抑制副反应的发生，提高电池的循环稳定性。</a:t>
            </a:r>
          </a:p>
          <a:p>
            <a:r>
              <a:t>3. 计算模拟研究：利用密度泛函理论（DFT）等计算模拟方法，研究电极-电解质界面处的电子结构、界面能、界面反应等，为界面相容性调控提供理论指导和设计依据。</a:t>
            </a:r>
          </a:p>
        </p:txBody>
      </p:sp>
      <p:sp>
        <p:nvSpPr>
          <p:cNvPr id="4" name="Text Placeholder 3"/>
          <p:cNvSpPr>
            <a:spLocks noGrp="1"/>
          </p:cNvSpPr>
          <p:nvPr>
            <p:ph type="body" idx="3"/>
          </p:nvPr>
        </p:nvSpPr>
        <p:spPr/>
        <p:txBody>
          <a:bodyPr/>
          <a:lstStyle/>
          <a:p>
            <a:r>
              <a:t>界面力学性能研究</a:t>
            </a:r>
          </a:p>
        </p:txBody>
      </p:sp>
      <p:sp>
        <p:nvSpPr>
          <p:cNvPr id="5" name="Content Placeholder 4"/>
          <p:cNvSpPr>
            <a:spLocks noGrp="1"/>
          </p:cNvSpPr>
          <p:nvPr>
            <p:ph sz="half" idx="4"/>
          </p:nvPr>
        </p:nvSpPr>
        <p:spPr/>
        <p:txBody>
          <a:bodyPr/>
          <a:lstStyle/>
          <a:p>
            <a:r>
              <a:t>1. 界面力学性能表征：通过原子力显微镜（AFM）、纳米压痕测试、拉曼光谱等技术，表征和分析电极-电解质界面处的力学性能，包括界面附着力、杨氏模量、断裂韧性等。</a:t>
            </a:r>
          </a:p>
          <a:p>
            <a:r>
              <a:t>2. 界面力学性能调控：通过改变电极材料的组成、结构、表面形貌等，调控界面力学性能，提高界面处的机械稳定性和抗裂性，抑制锂枝晶的穿刺和电极的剥离，提高电池的循环稳定性和安全性。</a:t>
            </a:r>
          </a:p>
          <a:p>
            <a:r>
              <a:t>3. 界面力学性能与电池性能相关性研究：研究界面力学性能与电池性能之间的相关性，为界面力学性能调控提供指导，优化复合电极材料的界面结构和力学性能，从而提高电池的综合性能。</a:t>
            </a:r>
          </a:p>
        </p:txBody>
      </p:sp>
      <p:sp>
        <p:nvSpPr>
          <p:cNvPr id="6" name="Text Placeholder 5"/>
          <p:cNvSpPr>
            <a:spLocks noGrp="1"/>
          </p:cNvSpPr>
          <p:nvPr>
            <p:ph type="body" idx="1"/>
          </p:nvPr>
        </p:nvSpPr>
        <p:spPr/>
        <p:txBody>
          <a:bodyPr/>
          <a:lstStyle/>
          <a:p>
            <a:r>
              <a:t>电极-电解质界面相容性研究</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https://d.book118.com/676242211233010051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101</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复合电极材料界面工程概述</vt:lpstr>
      <vt:lpstr> 复合电极材料界面工程概述</vt:lpstr>
      <vt:lpstr> 复合电极材料界面工程概述</vt:lpstr>
      <vt:lpstr> 界面结构与性能关系探讨</vt:lpstr>
      <vt:lpstr> 界面结构与性能关系探讨</vt:lpstr>
      <vt:lpstr> 界面结构与性能关系探讨</vt:lpstr>
      <vt:lpstr> 界面结构与性能关系探讨</vt:lpstr>
      <vt:lpstr> 界面调控策略及实现途径</vt:lpstr>
      <vt:lpstr> 界面调控策略及实现途径</vt:lpstr>
      <vt:lpstr> 界面调控策略及实现途径</vt:lpstr>
      <vt:lpstr> 界面调控策略及实现途径</vt:lpstr>
      <vt:lpstr> 界面稳定性增强技术研究</vt:lpstr>
      <vt:lpstr> 界面稳定性增强技术研究</vt:lpstr>
      <vt:lpstr> 界面稳定性增强技术研究</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2024-09-18T00:08:05.112</cp:lastPrinted>
  <dcterms:created xsi:type="dcterms:W3CDTF">2024-09-17T16:08:05Z</dcterms:created>
  <dcterms:modified xsi:type="dcterms:W3CDTF">2024-09-17T16:08:07Z</dcterms:modified>
</cp:coreProperties>
</file>