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1DC4D-489E-4B59-A727-E7F9E740B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516A2-2F26-43A0-8262-3C46774E4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38F73-2EDF-4A39-B66C-8D3BD9BAC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E64F3-6DEA-40D8-9EB6-13BEDA1CF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CE7D2-2215-40FE-987E-4CF0BA59A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9DE41E-9823-47E7-BBAC-C1A8B02CF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89F7D2-F7E2-4AE4-B6FA-C17A6C54F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1F716-5AEE-48ED-A70A-9DA35E738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17A0B-509E-47BF-B8DB-DA00BD1F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66DEF-B857-4007-8963-92BB28E0D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903AF-EB5E-4E88-8A07-C5002AD1B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430321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货物信息采集与录入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货物信息存储与管理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货物信息查询与展示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货物信息安全与保密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货物信息系统集成与优化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货物信息是指描述货物基本属性、状态、位置等的数据和信息，是物流、供应链等领域中不可或缺的一部分。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货物信息的准确性和及时性对于保障物流运输的顺畅、提高供应链效率、降低运营成本等方面具有重要意义。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32" r="177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657" r="2165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871" b="118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货物信息分类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包括货物的名称、规格、型号、数量、重量、体积等。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包括货物的起运地、目的地、运输方式、运输路线、运输时间等。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包括货物的在途状态、签收状态、库存状态等。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包括货物的保险信息、关税信息、退货信息等。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运输信息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状态信息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如联合国贸易和发展会议（UNCTAD）制定的《国际贸易中货物信息描述和编码标准》（UN/EDIFACT）。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如中国制定的《物流公共信息平台建设与应用指南》等。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如国际航空运输协会（IATA）制定的货运标准和规范，以及各国物流行业协会制定的相关标准和规范。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各大物流企业和电商平台根据自身业务需求，制定相应的货物信息管理标准和规范。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货物信息采集与录入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通过扫描货物上的条形码，快速获取货物的编码、名称、规格等基本信息。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条形码扫描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手工录入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利用射频识别技术，无需接触货物即可读取货物信息，提高采集效率。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对于无法通过扫描或RFID技术获取的货物信息，可通过手工录入方式进行采集。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信息采集方法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在录入前核对货物的名称、规格、数量等信息，确保信息的准确性。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核对货物信息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根据货物的特性和实际情况，选择合适的录入方式，如扫描、RFID或手工录入。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选择录入方式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将核对无误的货物信息录入到管理系统中，并进行保存，以便后续查询和使用。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信息录入与保存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信息录入流程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异常数据处理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对于校验不通过的数据，及时进行处理和修正，避免错误数据的累积和影响。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定期数据核查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定期对已录入的货物信息进行核查，及时发现并处理潜在的数据问题，保障数据的准确性和完整性。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数据校验规则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制定完善的数据校验规则，对录入的货物信息进行格式、逻辑等方面的校验，确保数据的合规性和准确性。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数据校验与准确性保障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货物信息存储与管理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一致性和完整性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确保货物信息在数据库中保持一致，避免数据冗余和不一致现象。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采用强密码策略、访问控制和加密技术，确保数据库安全。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设计灵活的数据库结构，以便在未来添加新功能和扩展现有功能。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通过索引、查询优化和分区等技术，提高数据库性能。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数据存储结构优化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数据表规范化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遵循数据库设计的第三范式，减少数据冗余，提高数据一致性。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建立索引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为经常用于查询的字段建立索引，提高查询速度。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使用合适的数据类型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根据实际需求选择合适的数据类型，以节省存储空间并提高查询效率。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分区表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对于大型表，可以使用分区技术，将数据分散到不同的物理存储设备上，提高查询性能。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https://d.book118.com/676243032101010044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2024-09-12T16:47:11.411</cp:lastPrinted>
  <dcterms:created xsi:type="dcterms:W3CDTF">2024-09-12T08:47:11Z</dcterms:created>
  <dcterms:modified xsi:type="dcterms:W3CDTF">2024-09-12T08:47:13Z</dcterms:modified>
</cp:coreProperties>
</file>