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28D0D-B523-49DA-A3B8-4BEDF3256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D80F7-72DA-495E-B47B-685488D28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F4E20-8A19-4DD2-9D71-1A4FC6791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7FFC7-07FD-4560-A1C8-22C1D5ABE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B0D9B-1DC0-48DB-A272-C7A606010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84D28F-7009-49FA-8805-8EF767C30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1613E-CC91-4357-99CE-8BA0F6CB1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1644F-AC25-4C9A-B1A7-A60BFD7B0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2C3DB-0ACB-44E3-ACE2-ACADBDA40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F263B-C1A4-410C-96F8-0DDF4FCA2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14DD3-F553-4175-8E9D-AAA68D779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001231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增材制造技术在建筑中的应用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增材制造技术概述
 增材制造技术在建筑中的应用背景
 增材制造技术在建筑中的主要应用领域
 增材制造技术在建筑中的优势和局限
 增材制造技术在建筑中的技术挑战
 增材制造技术在建筑中的发展趋势
 增材制造技术在建筑中的应用案例分析
 增材制造技术在建筑中的未来展望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增材制造技术在建筑中的应用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增材制造技术概述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增材制造技术概述：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增材制造技术是一种通过逐层添加材料来构建三维物体的技术，也称为3D打印。</a:t>
            </a:r>
          </a:p>
          <a:p>
            <a:r>
              <a:t>2. 增材制造技术具有快速成型、设计自由度高、材料利用率高等优点，被认为是未来制造业的发展方向之一。</a:t>
            </a:r>
          </a:p>
          <a:p>
            <a:r>
              <a:t>3. 目前，增材制造技术已经在航空航天、汽车、医疗、建筑等多个领域得到了广泛的应用。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增材制造技术的主要技术路线：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熔融沉积成型（FDM）：这种技术使用热塑性塑料丝材作为构建材料，通过加热熔化后逐层堆积形成三维物体。</a:t>
            </a:r>
          </a:p>
          <a:p>
            <a:r>
              <a:t>2. 立体光刻（SLA）：这种技术使用光敏树脂作为构建材料，通过激光照射固化树脂逐层形成三维物体。</a:t>
            </a:r>
          </a:p>
          <a:p>
            <a:r>
              <a:t>3. 选择性激光烧结（SLS）：这种技术使用粉末状材料作为构建材料，通过激光烧结粉末逐层形成三维物体。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增材制造技术概述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增材制造技术的应用领域：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航空航天：增材制造技术可以用于制造飞机零部件、火箭发动机等复杂结构的部件，可以减轻重量、提高性能。</a:t>
            </a:r>
          </a:p>
          <a:p>
            <a:r>
              <a:t>2. 汽车：增材制造技术可以用于制造汽车零部件、汽车内饰等，可以缩短生产周期、降低成本。</a:t>
            </a:r>
          </a:p>
          <a:p>
            <a:r>
              <a:t>3. 医疗：增材制造技术可以用于制造假肢、牙科修复体等医疗器械，可以个性化定制，提高患者的舒适度。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增材制造技术的发展趋势：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技术的不断进步：增材制造技术正在不断发展，新的技术路线和材料不断涌现，使增材制造技术的应用领域和范围不断扩大。</a:t>
            </a:r>
          </a:p>
          <a:p>
            <a:r>
              <a:t>2. 与其他制造技术的结合：增材制造技术正在与其他制造技术相结合，形成新的制造模式，如增材制造与减材制造相结合的混合制造技术。</a:t>
            </a:r>
          </a:p>
          <a:p>
            <a:r>
              <a:t>3. 智能制造：增材制造技术正在与智能制造技术相结合，实现生产过程的自动化、数字化和智能化，提高生产效率和产品质量。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增材制造技术概述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增材制造技术在建筑中的应用展望：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1.增材制造技术可以用于制造建筑构件，如墙体、屋顶、梁柱等，可以实现建筑的快速建造和个性化定制。</a:t>
            </a:r>
          </a:p>
          <a:p>
            <a:r>
              <a:t>2. 增材制造技术可以用于制造建筑装饰品，如雕塑、壁画等，可以使建筑更具艺术性和美观性。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增材制造技术在建筑中的应用背景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增材制造技术在建筑中的应用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增材制造技术在建筑中的应用背景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全球建筑行业面临着巨大的挑战，包括住房短缺、气候变化和资源枯竭。</a:t>
            </a:r>
          </a:p>
          <a:p>
            <a:r>
              <a:t>2. 传统建筑方法效率低下、浪费大，对环境的影响也很大。</a:t>
            </a:r>
          </a:p>
          <a:p>
            <a:r>
              <a:t>3. 增材制造技术作为一种新的建筑技术，有望解决这些挑战。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增材制造技术概述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增材制造技术是一种通过逐层累积材料来制造物体的技术。</a:t>
            </a:r>
          </a:p>
          <a:p>
            <a:r>
              <a:t>2. 增材制造技术有许多优点，包括效率高、精度高、材料浪费少、环境影响小。</a:t>
            </a:r>
          </a:p>
          <a:p>
            <a:r>
              <a:t>3. 增材制造技术在建筑领域有广阔的应用前景。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建筑行业的现状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增材制造技术在建筑中的应用背景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增材制造技术在建筑中的应用背景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增材制造技术在建筑领域得到了越来越多的关注和应用。</a:t>
            </a:r>
          </a:p>
          <a:p>
            <a:r>
              <a:t>2. 增材制造技术可以用于建造各种建筑物，包括房屋、办公楼、学校和医院。</a:t>
            </a:r>
          </a:p>
          <a:p>
            <a:r>
              <a:t>3. 增材制造技术可以帮助建筑行业解决许多挑战，包括住房短缺、气候变化和资源枯竭。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增材制造技术在建筑中的优势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增材制造技术可以提高建筑效率。</a:t>
            </a:r>
          </a:p>
          <a:p>
            <a:r>
              <a:t>2. 增材制造技术可以提高建筑质量。</a:t>
            </a:r>
          </a:p>
          <a:p>
            <a:r>
              <a:t>3. 增材制造技术可以降低建筑成本。</a:t>
            </a:r>
          </a:p>
          <a:p>
            <a:r>
              <a:t>4. 增材制造技术可以减少建筑对环境的影响。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增材制造技术在建筑中的应用背景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增材制造技术在建筑中的挑战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增材制造技术在建筑领域还面临着一些挑战，包括技术不成熟、成本高昂和缺乏标准。</a:t>
            </a:r>
          </a:p>
          <a:p>
            <a:r>
              <a:t>2. 增材制造技术需要进一步发展和完善，才能在建筑领域得到更广泛的应用。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增材制造技术在建筑中的未来发展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增材制造技术在建筑领域的发展前景广阔。</a:t>
            </a:r>
          </a:p>
          <a:p>
            <a:r>
              <a:t>2. 随着技术的发展和成本的下降，增材制造技术将在建筑领域得到越来越广泛的应用。</a:t>
            </a:r>
          </a:p>
          <a:p>
            <a:r>
              <a:t>3. 增材制造技术有望彻底改变建筑行业。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增材制造技术在建筑中的主要应用领域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增材制造技术在建筑中的应用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增材制造技术在建筑中的主要应用领域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增材制造技术在建筑结构中的应用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增材制造技术可用于创建复杂形状的建筑结构，如不规则曲面、蜂窝状结构等，可以实现传统建筑技术难以实现的自由设计。</a:t>
            </a:r>
          </a:p>
          <a:p>
            <a:r>
              <a:t>2. 增材制造技术可用于创建轻质、高强度、高耐久性的建筑结构，从而降低建筑物的整体重量和造价。</a:t>
            </a:r>
          </a:p>
          <a:p>
            <a:r>
              <a:t>3. 增材制造技术可用于创建具有自愈能力的建筑结构，通过在建筑材料中添加特殊的添加剂，使建筑材料能够在受到损坏后自行修复。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增材制造技术在建筑外墙中的应用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增材制造技术可用于创建具有特殊功能的建筑外墙，如可变色外墙、保温外墙、自清洁外墙等，可以满足不同建筑的特殊需求。</a:t>
            </a:r>
          </a:p>
          <a:p>
            <a:r>
              <a:t>2. 增材制造技术可用于创建具有艺术价值的建筑外墙，通过在建筑外墙上添加雕刻、彩绘等装饰元素，使建筑外墙成为一件艺术品。</a:t>
            </a:r>
          </a:p>
          <a:p>
            <a:r>
              <a:t>3. 增材制造技术可用于创建具有生态价值的建筑外墙，通过在建筑外墙上添加植物、水体等自然元素，使建筑外墙成为一个绿色生态系统。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增材制造技术在建筑中的主要应用领域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增材制造技术在建筑内部装修中的应用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增材制造技术可用于创建具有复杂形状的建筑内部装饰，如异形吊顶、曲面墙面等，可以实现传统建筑技术难以实现的个性化设计。</a:t>
            </a:r>
          </a:p>
          <a:p>
            <a:r>
              <a:t>2. 增材制造技术可用于创建具有特殊功能的建筑内部装饰，如隔音装饰、吸音装饰、防火装饰等，可以满足不同建筑的特殊需求。</a:t>
            </a:r>
          </a:p>
          <a:p>
            <a:r>
              <a:t>3. 增材制造技术可用于创建具有艺术价值的建筑内部装饰，通过在建筑内部装饰上添加雕刻、彩绘等装饰元素，使建筑内部装饰成为一件艺术品。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增材制造技术在建筑园林景观中的应用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增材制造技术可用于创建具有复杂形状的建筑园林景观，如假山、水景、雕塑等，可以实现传统建筑技术难以实现的艺术效果。</a:t>
            </a:r>
          </a:p>
          <a:p>
            <a:r>
              <a:t>2. 增材制造技术可用于创建具有生态价值的建筑园林景观，通过在建筑园林景观中添加植物、水体等自然元素，使建筑园林景观成为一个绿色生态系统。</a:t>
            </a:r>
          </a:p>
          <a:p>
            <a:r>
              <a:t>3. 增材制造技术可用于创建具有互动价值的建筑园林景观，通过在建筑园林景观中添加互动装置，使建筑园林景观成为一个可以与人互动的场所。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增材制造技术在建筑中的主要应用领域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增材制造技术可用于创建与古建筑相同的构件，用于古建筑的修复和保护，可以使古建筑恢复其原有的风貌。</a:t>
            </a:r>
          </a:p>
          <a:p>
            <a:r>
              <a:t>2. 增材制造技术可用于创建新的构件，用于古建筑的扩建和改造，可以使古建筑焕发新的生机。</a:t>
            </a:r>
          </a:p>
          <a:p>
            <a:r>
              <a:t>3. 增材制造技术可用于创建具有特殊功能的构件，用于古建筑的加固和抗震，可以保护古建筑免受自然灾害的侵害。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增材制造技术在建筑教育中的应用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增材制造技术可用于创建建筑模型，用于建筑专业的教学和研究，可以帮助学生更好地理解建筑结构和设计原理。</a:t>
            </a:r>
          </a:p>
          <a:p>
            <a:r>
              <a:t>2. 增材制造技术可用于创建建筑构件，用于建筑专业的实践教学，可以帮助学生掌握建筑施工和管理的技能。</a:t>
            </a:r>
          </a:p>
          <a:p>
            <a:r>
              <a:t>3. 增材制造技术可用于创建建筑艺术品，用于建筑专业的艺术教育，可以帮助学生培养艺术鉴赏和创作能力。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增材制造技术在建筑古迹修复中的应用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增材制造技术在建筑中的优势和局限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增材制造技术在建筑中的应用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增材制造技术在建筑中的优势和局限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主题名称:增材制造技术在建筑中的优势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施工效率高： 增材制造技术可以将复杂的建筑结构直接打印出来，从而减少了施工时间，提高了施工效率。例如，传统的建筑方式需要花费数月才能完成的房屋，采用增材制造技术可以缩短到几天甚至几小时。</a:t>
            </a:r>
          </a:p>
          <a:p>
            <a:r>
              <a:t>2. 成本节约： 增材制造技术可以减少材料的浪费，并减少人工成本。此外，增材制造技术还可以在建筑中使用新的材料，从而降低建筑成本。例如，增材制造技术可以将建筑材料的成本降低到传统的建筑方式的10%以下。</a:t>
            </a:r>
          </a:p>
          <a:p>
            <a:r>
              <a:t>3. 设计自由度大： 增材制造技术可以实现复杂的建筑设计，这是传统建筑方式难以实现的。此外，增材制造技术还可以根据实际情况对建筑进行修改，从而提高了建筑的灵活性。例如，增材制造技术可以根据不同的气候条件对建筑进行不同的设计，从而提高了建筑的舒适度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增材制造技术在建筑中的优势和局限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主题名称:增材制造技术在建筑中的局限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材料限制： 目前，增材制造技术只能使用有限的材料进行建筑，这限制了建筑的种类。例如，增材制造技术不能使用混凝土，这使得它无法建设高层建筑。</a:t>
            </a:r>
          </a:p>
          <a:p>
            <a:r>
              <a:t>2. 成本高昂： 目前，增材制造技术的成本还很高，这使得它不能广泛应用于建筑领域。例如，一座使用增材制造技术建造的房屋成本是传统建筑方式的几倍。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https://d.book118.com/677000123155006043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增材制造技术概述</vt:lpstr>
      <vt:lpstr>#. 增材制造技术概述</vt:lpstr>
      <vt:lpstr>#. 增材制造技术概述</vt:lpstr>
      <vt:lpstr>#. 增材制造技术概述</vt:lpstr>
      <vt:lpstr> 增材制造技术在建筑中的应用背景</vt:lpstr>
      <vt:lpstr> 增材制造技术在建筑中的应用背景</vt:lpstr>
      <vt:lpstr> 增材制造技术在建筑中的应用背景</vt:lpstr>
      <vt:lpstr> 增材制造技术在建筑中的应用背景</vt:lpstr>
      <vt:lpstr> 增材制造技术在建筑中的主要应用领域</vt:lpstr>
      <vt:lpstr> 增材制造技术在建筑中的主要应用领域</vt:lpstr>
      <vt:lpstr> 增材制造技术在建筑中的主要应用领域</vt:lpstr>
      <vt:lpstr> 增材制造技术在建筑中的主要应用领域</vt:lpstr>
      <vt:lpstr> 增材制造技术在建筑中的优势和局限</vt:lpstr>
      <vt:lpstr>#. 增材制造技术在建筑中的优势和局限</vt:lpstr>
      <vt:lpstr>#. 增材制造技术在建筑中的优势和局限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2024-09-17T22:34:16.730</cp:lastPrinted>
  <dcterms:created xsi:type="dcterms:W3CDTF">2024-09-17T14:34:16Z</dcterms:created>
  <dcterms:modified xsi:type="dcterms:W3CDTF">2024-09-17T14:34:18Z</dcterms:modified>
</cp:coreProperties>
</file>