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9871E-70B6-417E-81D7-EC230FF5A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8B3F7-73AE-4F40-92DA-AF9865465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E937E-F4D8-4796-A583-D3E5C9E9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ACF78-64BF-44FC-AE85-A613A624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57473-3127-4B8D-8A0E-51C44FB20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51C0B-3004-419C-860F-AEEA048C4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D4073C-2524-453F-A8EB-CE77024AD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979A5-D457-4C23-9689-A414EB169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82AB6-3473-495A-ADA0-9D14D21B0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95997-3685-4A41-A0D0-2472D8F4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EEFE1-63DE-4FB6-A925-65DCE95C3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01116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直肠癌病例查房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病例诊疗过程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初步诊断：直肠癌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诊断依据：肛门指检、直肠镜检及病理活检结果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排便习惯改变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肛门疼痛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症状描述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大便次数增多，便秘与腹泻交替出现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大便中带有鲜红色血液，有时伴有血块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排便时肛门疼痛，有时放射至会阴部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食欲不振，体重逐渐下降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直肠癌是一种常见的消化道恶性肿瘤，主要发生在直肠部位。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它通常是由于直肠细胞发生异常增生而形成的，有时也可能是由良性肿瘤恶变而来。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直肠癌的发病率在消化系统肿瘤中仅次于胃癌和食道癌。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长期摄入高脂肪、高蛋白、低纤维的食物，增加患直肠癌的风险。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部分直肠癌患者有家族遗传倾向，可能与基因突变有关。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长期患有溃疡性结肠炎、克罗恩病等慢性肠道炎症，可能增加直肠癌的发病风险。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长期接触放射线、化学物质等有害物质，也可能诱发直肠癌。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不良的饮食习惯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慢性炎症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如便秘、腹泻、大便次数增多等。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排便习惯改变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可能出现便中带血、黑便或血便等症状。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可能出现腹部隐痛、胀痛或绞痛等症状。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在直肠癌晚期，可在腹部触及肿块。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腹部肿块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医生通过手指触摸直肠部位，检查是否存在肿块或异常。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直肠指检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通过肛门插入结肠镜或乙状结肠镜，观察直肠和结肠内部情况，并可取组织进行病理检查。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如CT、MRI等，可了解肿瘤的大小、位置以及是否有转移。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检查肿瘤标志物等指标，辅助诊断直肠癌。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对于早期直肠癌，手术切除肿瘤是主要的治疗方法。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放疗和化疗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对于中晚期患者，放疗和化疗可以缩小肿瘤、缓解症状，并延长生存期。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近年来，免疫治疗在直肠癌治疗中取得了一定的进展，如使用PD-1抑制剂等免疫药物进行治疗。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https://d.book118.com/677001116024006033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2024-09-06T08:18:44.169</cp:lastPrinted>
  <dcterms:created xsi:type="dcterms:W3CDTF">2024-09-06T00:18:44Z</dcterms:created>
  <dcterms:modified xsi:type="dcterms:W3CDTF">2024-09-06T00:18:46Z</dcterms:modified>
</cp:coreProperties>
</file>