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C56230-C7A7-4A66-AED1-859673ECE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E976DA-2C2A-4D1D-A6BC-0715E5834A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33366B-A242-4337-B1EE-AB0D8E07F2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269375-8805-4CC2-B95C-05CFD50E4A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AC8DA5-C7B4-4053-AFA3-AD7E0D0406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55B4B5D-DD83-49EE-A3E9-BBC8963EF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D6C043-1034-4008-84D0-7E2CA6DAFF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D4B473-02DF-4E46-9C13-93CCDD9EE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5527E1-9B5E-4670-969F-3FEB945ED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57073D-1DDD-4061-8D45-557E41DEFC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59BA64-C02A-47E3-AC48-52F2624BA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700210104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《赢利模式财务决策》PPT课件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赢利模式概述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财务决策基础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赢利模式与财务决策的关系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赢利模式案例分析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赢利模式概述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赢利模式的定义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赢利模式定义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赢利模式是企业通过产品、服务、品牌、渠道等方式创造利润的方式和逻辑。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赢利模式的核心要素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产品或服务、目标客户、销售渠道、价值主张、关键业务、合作伙伴、成本结构以及收入来源。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赢利模式的构建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基于企业战略和市场需求，通过优化资源配置和业务流程，形成具有竞争力的赢利模式。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有效的赢利模式能够降低成本、提高收入，从而提高企业的盈利能力。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提高企业盈利能力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独特的赢利模式能够帮助企业在市场中脱颖而出，形成竞争优势。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87" r="1668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赢利模式是企业战略决策的重要依据，能够帮助企业明确发展方向和目标。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指导企业战略决策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赢利模式的重要性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成本领先模式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差异化模式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聚焦模式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平台模式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赢利模式的类型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以低成本为主要竞争策略，通过提高生产效率和规模效应来获取市场份额和利润。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以提供独特的产品或服务为主要竞争策略，通过满足消费者个性化需求来获取高利润。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以特定市场或客户群体为主要关注点，通过专业化经营来获取高利润。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以构建生态系统为主要竞争策略，通过搭建平台、整合资源来获取利润。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财务决策基础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财务决策是指在财务管理过程中，企业根据内外部环境和目标，对各种财务活动作出选择和决定的过程。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财务决策的定义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财务决策对于企业的生存和发展至关重要，它直接影响到企业的资金筹措、使用和分配，进而影响企业的经济效益和社会效益。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财务决策的重要性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财务决策的定义与重要性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明确企业所面临的问题，确定决策目标。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财务决策的流程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分析问题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收集与决策相关的信息，包括市场、竞争对手、行业趋势等。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收集信息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根据收集的信息，设计多种可能的财务方案。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方案设计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对各种方案进行评估，包括风险、收益、可行性等方面。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方案评估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根据评估结果，选择最优的方案。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方案选择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实施方案并对其进行监控，及时调整和优化。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实施与监控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包括净利润、毛利润等，反映企业的盈利能力。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利润指标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现金流量指标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财务比率指标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包括经营活动现金流量、投资活动现金流量等，反映企业的现金流量状况。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包括流动比率、速动比率、资产负债率等，反映企业的偿债能力和财务状况。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财务决策的指标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赢利模式与财务决策的关系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https://d.book118.com/677002101044006030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2024-09-01T20:47:26.789</cp:lastPrinted>
  <dcterms:created xsi:type="dcterms:W3CDTF">2024-09-01T12:47:26Z</dcterms:created>
  <dcterms:modified xsi:type="dcterms:W3CDTF">2024-09-01T12:47:28Z</dcterms:modified>
</cp:coreProperties>
</file>