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72520-DEA2-46D7-A6BD-0AE047A6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2FF36-C766-4A91-ADE1-832E1B1B8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16A2-2147-4787-BAC0-1687A368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8863D-9BF8-4C1C-9DB2-0783F1AEC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43FF1-572F-43E4-B20A-8ABB14285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E3D46-D9E8-40B0-A6B4-7FB9122B4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2AAA6-7FDA-48C9-8144-4451A526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46B9F-FE48-4E8F-BC87-04455CCC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9C0B2-21E0-4795-A926-4297345E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B9A38-7C12-4A75-AE3E-AFD5BBE1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BC557-39B3-4D6B-B813-E32D5C9C8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2150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智慧园区建设的智能旅游与文化传播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智能旅游在智慧园区中应用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文化传播在智慧园区中作用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智慧园区基础设施建设规划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政策法规支持与行业标准制定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智慧园区是指运用物联网、大数据、云计算、空间物理等新一代信息技术，促进园区信息化、智能化发展的一种创新型园区形态。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随着技术的不断进步和应用需求的不断提高，智慧园区建设将呈现以下趋势：一是数字化、网络化、智能化、绿色化；二是产业融合、跨界创新；三是政府引导、市场主导、社会参与。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智慧园区建设通过引入先进技术和创新模式，推动传统产业转型升级和新兴产业发展壮大。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提升城市品质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智慧园区作为城市发展的重要组成部分，其建设有助于提升城市形象和品质，增强城市吸引力。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服务民生改善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智慧园区建设通过提供便捷高效的公共服务，改善居民生活质量，提升社会福祉水平。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中关村科技园、上海张江高科技园区等是国内智慧园区建设的典型代表，它们在推动科技创新、产业集聚和区域经济发展等方面取得了显著成效。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新加坡裕廊工业园区、美国硅谷等是国外智慧园区建设的成功典范，它们在技术创新、产业发展和国际竞争力提升等方面具有重要地位。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智能旅游在智慧园区中应用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通过语音导览系统，游客可以获取园区内各景点的详细讲解和背景信息。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语音导览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利用GPS或室内定位技术，为游客提供准确的定位和导航服务，方便游客在园区内自由行走。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为满足不同国家和地区游客的需求，提供多语种的语音导览和文字介绍。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智能导游系统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通过分析游客的历史行为、兴趣偏好等信息，为游客提供个性化的旅游推荐。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景点推荐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根据游客的喜好和行程安排，推荐适合的景点、活动和餐饮等。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行程规划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为游客提供定制化的行程规划建议，包括游览路线、时间安排等。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个性化旅游推荐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通过VR技术，游客可以在线上体验园区的景点，提前了解园区的特色和亮点。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虚拟游览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利用AR技术，在游客参观过程中提供额外的信息和互动体验，如虚拟导游、历史场景重现等。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结合3D打印技术，为游客提供定制化的纪念品或模型，增加旅游的乐趣和纪念意义。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通过收集游客的反馈和评价，及时发现并改进服务中的不足，提升游客的满意度和忠诚度。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通过分析游客在园区内的行走轨迹、停留时间等数据，了解游客的兴趣点和需求。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旅游热点预测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基于历史数据和实时数据分析，预测未来的旅游热点和趋势，为园区的规划和运营提供决策支持。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文化传播在智慧园区中作用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47" b="49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数字化文物保护与展示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文物数字化采集与存储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利用高清扫描、3D建模等技术，对文物进行高精度数字化采集和存储，建立文物数字档案。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虚拟展示与交互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通过VR、AR等技术，实现文物的虚拟展示和交互，让游客能够身临其境地感受文物魅力。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数字化保护与修复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借助数字技术对文物进行无损检测和虚拟修复，为文物保护提供有力支持。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通过多媒体、装置艺术等手段，打造沉浸式体验空间，让游客深入感受文化内涵。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交互式游戏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设计基于文化主题的交互式游戏，让游客在娱乐中了解文化知识。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提供个性化定制服务，如定制纪念品、定制旅游线路等，满足游客多样化需求。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提供多语种导览服务，包括语音导览、文字导览等，满足不同国家游客的需求。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多语种导览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配备多语种讲解员或提供多语种自助讲解设备，为游客提供详细的文化讲解服务。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多语种讲解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制作多语种宣传资料，如折页、手册、海报等，方便游客获取文化信息。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多语种宣传资料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多语种信息服务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https://d.book118.com/677002150136006033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2024-09-07T07:22:41.265</cp:lastPrinted>
  <dcterms:created xsi:type="dcterms:W3CDTF">2024-09-06T23:22:41Z</dcterms:created>
  <dcterms:modified xsi:type="dcterms:W3CDTF">2024-09-06T23:22:43Z</dcterms:modified>
</cp:coreProperties>
</file>