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5BC98-9384-4EAB-93C0-3E4C1650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3458D-1C2B-4499-B784-23441C40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F1541-8168-462F-B943-A29A6BEF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7CCCA-6394-41B6-A4C4-4A54626C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7F388-E0A4-4FDA-86BB-ECDA584A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55CB8-6AC0-4DC9-8308-D6E813E9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F5884-8D71-42F6-8748-4F402D89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95E3E-D476-4FE4-8CCE-73431BC0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13DE-52F1-4344-8586-05046184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8B776-854D-4334-991C-C5337C8C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F741D-F99D-4860-9408-1BE51EDF1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3052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子宫破裂的预防和康复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子宫破裂护理查房的注意事项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13" r="314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子宫破裂是指子宫壁全层或部分破裂，导致胎儿和胎盘进入腹腔的现象。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子宫破裂可分为自然破裂和创伤性破裂，其中自然破裂多发生于产程中，创伤性破裂则多由手术或外伤引起。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子宫破裂最常见的原因是子宫手术史，如剖宫产、子宫肌瘤剔除术等。其他原因包括子宫收缩剂使用不当、产道梗阻、子宫发育异常等。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高龄产妇、多胎妊娠、子宫手术史、子宫发育异常等是子宫破裂的高危因素。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原因和风险因素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子宫破裂时可能出现剧烈腹痛、阴道出血、胎心音消失等症状。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腹部压痛、反跳痛、腹肌紧张等腹膜刺激征，以及休克表现，如血压下降、脉搏细速等。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37" r="196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观察患者的生命体征、腹部体征、子宫收缩情况等，以及胎心监护的异常变化。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询问患者是否有子宫手术史、子宫肌瘤剔除史等，了解患者的基本情况。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通过B超、CT等影像学检查，了解子宫破裂的部位、程度、出血量等情况。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进行血常规、凝血功能等实验室检查，了解患者的全身状况和病情严重程度。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腹部体征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观察患者的体温、脉搏、呼吸、血压等指标，了解患者的生命体征状况。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观察患者的腹部有无压痛、反跳痛、腹肌紧张等情况，了解子宫破裂的部位和程度。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观察患者的子宫收缩情况，了解子宫破裂后子宫收缩力的变化。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通过胎心监护了解胎儿的心率变化和宫内安危情况。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在患者入院时，对患者进行初步的观察和询问，了解患者的基本情况和病情。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在初步评估的基础上，对患者进行详细的检查和实验室检查，进一步了解患者的病情和全身状况。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根据评估结果，制定针对性的护理计划，包括病情观察、疼痛护理、心理护理等方面。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按照护理计划对患者进行护理，并及时调整护理方案，以确保患者的安全和舒适。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https://d.book118.com/677003052010006031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2024-09-02T23:57:58.808</cp:lastPrinted>
  <dcterms:created xsi:type="dcterms:W3CDTF">2024-09-02T15:57:58Z</dcterms:created>
  <dcterms:modified xsi:type="dcterms:W3CDTF">2024-09-02T15:58:00Z</dcterms:modified>
</cp:coreProperties>
</file>