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9D695E-25B9-49AB-B00D-491A9E0B0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D2F576-981A-4C0E-9019-96A6195EA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749968-4F3C-4123-9423-3B78AC680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2CC2AF-381D-4DBE-8F99-07D99C337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EB5B13-DDD2-480E-BCAB-E46D78AA9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1730D4-4707-4800-8372-61D1F18F3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78FAAC-ADCC-45E8-AAA9-B0652E41E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32A119-FAD0-4E9D-9BCA-B1CB6C5BA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015B88-DCEC-4B4F-977B-08EB3C65E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DB8618-84FD-4515-8817-A52E2F374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E394CB-EB89-4651-B8B6-2407C416D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00316315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东南亚跨境电商平台卖家选品策略分析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汇报时间：2024-01-29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东南亚跨境电商市场概述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卖家选品策略分析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数据驱动选品方法探讨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挑战与对策建议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包括市场规模、增长速度、消费者特点等。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东南亚电商市场概述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介绍主流跨境电商平台在东南亚的布局和运营情况。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跨境电商平台在东南亚的发展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阐述选品对于跨境电商卖家在东南亚市场的重要性。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卖家选品的重要性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帮助卖家了解东南亚市场需求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通过选品策略分析，引导卖家关注东南亚市场的消费者需求、消费习惯和购买偏好。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增强卖家市场竞争力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通过优化选品策略，提升卖家在东南亚市场的产品竞争力，进而提高销售额和市场份额。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提高卖家选品效率和精准度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提供实用的选品方法和工具，帮助卖家高效、精准地选出适合东南亚市场的产品。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促进东南亚电商市场发展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通过推广科学的选品理念和方法，推动东南亚电商市场的规范化、专业化和可持续发展。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东南亚跨境电商市场概述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增长趋势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东南亚跨境电商市场规模逐年增长，成为全球电商市场的重要一极。随着互联网的普及和移动支付的兴起，预计未来市场规模将持续扩大。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近年来，东南亚跨境电商市场呈现出快速增长的趋势。其中，印尼、菲律宾、越南等国家的电商市场增速尤为显著。未来，随着消费者对线上购物的接受度不断提高，市场增长潜力巨大。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市场规模和增长趋势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564" r="356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东南亚消费者对于跨境电商平台上的商品需求多样化，包括日用品、美妆护肤、服装鞋包、电子产品等。同时，消费者对于品质、价格、服务等方面也有较高的要求。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东南亚消费者的购买行为受到文化、宗教、节日等多种因素的影响。例如，在重要节日期间，消费者会购买大量商品用于庆祝和馈赠亲友。此外，社交媒体和网红经济也对消费者的购买决策产生重要影响。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购买行为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消费者需求和购买行为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东南亚跨境电商市场竞争激烈，包括本土电商平台和国际电商平台之间的竞争。同时，不同电商平台之间也在争夺市场份额和消费者资源。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东南亚跨境电商市场的主要参与者包括Lazada、Shopee、Tokopedia等本土电商平台，以及亚马逊、阿里巴巴等国际电商平台。这些平台各具特色，拥有不同的市场定位和竞争优势。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竞争格局和主要参与者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卖家选品策略分析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确定核心产品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根据卖家自身资源和优势，选择具有市场竞争力的核心产品。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挖掘产品特色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分析目标市场消费者需求，挖掘产品的独特卖点和差异化元素。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避免同质化竞争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在选品过程中，注意避开同质化严重的产品，以降低市场竞争压力。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产品定位与差异化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收集和分析东南亚各国市场的消费者需求、购买习惯和趋势等信息。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评估市场规模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对目标市场的潜在消费者数量、消费能力和市场容量进行评估。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确定市场优先级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根据市场分析结果，确定进入市场的优先级和顺序。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选择高品质、符合相关标准和认证的产品，以提高消费者满意度。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保证产品品质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建立和维护自有品牌，提升品牌知名度和美誉度。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强化品牌建设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积极收集和处理消费者反馈，及时改进产品和服务，以维护良好的口碑。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关注产品口碑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产品品质与品牌建设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https://d.book118.com/677003163155006036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2024-09-11T23:12:42.341</cp:lastPrinted>
  <dcterms:created xsi:type="dcterms:W3CDTF">2024-09-11T15:12:42Z</dcterms:created>
  <dcterms:modified xsi:type="dcterms:W3CDTF">2024-09-11T15:12:44Z</dcterms:modified>
</cp:coreProperties>
</file>