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1D5D968-49A0-4264-9187-1AC777A02B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A0BBA6F-A6FC-4EC3-B62F-DF0698C989B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1C4B18A-B6CB-41BE-B38A-92AA8AED146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BB0ECC0-C8D4-4AFE-ACBD-6D3D9DB10D5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FB0FF29-63E6-4966-840D-2E3474D98B2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CDEFA49-5CAC-4028-826D-261404B5F4B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271A946-00B7-4B40-8870-BD6F374688F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44B9DE7-6666-40F8-AE06-D87E93A0204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C6DE9A5-D0A2-404F-80ED-14369F07D19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F738974-6D43-48D0-ADFB-2C2E32F085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BF48D3F-F55E-4518-8ED1-77FC45DA88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77005020200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424273" y="2083443"/>
            <a:ext cx="9343454"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175" b="1">
                <a:solidFill>
                  <a:srgbClr val="000000">
                    <a:alpha val="100000"/>
                  </a:srgbClr>
                </a:solidFill>
                <a:latin typeface="Microsoft Yahei"/>
                <a:ea typeface="Microsoft Yahei"/>
                <a:cs typeface="Microsoft Yahei"/>
              </a:rPr>
              <a:t>行政执法培训资料</a:t>
            </a:r>
          </a:p>
        </p:txBody>
      </p:sp>
      <p:sp>
        <p:nvSpPr>
          <p:cNvPr id="3" name="AutoShape 3"/>
          <p:cNvSpPr/>
          <p:nvPr/>
        </p:nvSpPr>
        <p:spPr>
          <a:xfrm>
            <a:off x="4341788" y="3875459"/>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41788" y="4791058"/>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行政执法概述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行政执法的基本内容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行政执法程序</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行政执法案例分析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行政执法的发展趋势和展望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01</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行政执法概述</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行政执法是指行政机关和法律、法规、规章授权、委托的组织，在行政管理活动中行使行政职权，依照法定职权和程序，将法律、法规、规章的规定付诸实施，把法律、法规、规章的强制力转化为现实的管理效力，以实现国家行政管理目标的行为。</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行政执法的定义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行政执法具有主动性、直接性、具体性、单方意志性和国家强制性等特点，是实现国家行政管理职能的重要方式。</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行政执法的特点</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行政执法的定义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1369" r="11369"/>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4709" r="14709"/>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行政执法必须依法进行，包括实体合法和程序合法两个方面。</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合法性原则</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行政执法应当合理、公正、适当，不得滥用职权、损害公民合法权益。</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合理性原则</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行政执法应当高效便民，遵循法定时限，保障行政管理相对人的合法权益。</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效率性原则</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行政执法应当公平对待行政管理相对人，不偏袒、不歧视，保障行政管理相对人的合法权益不受侵犯。</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公平性原则</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行政执法的原则</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5633" b="5633"/>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4356" b="1435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6399" b="6399"/>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行政执法的目的和意义</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维护社会秩序</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行政执法通过打击违法行为、维护社会秩序，保障公民的合法权益和社会公共利益。</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保障法律实施</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行政执法是法律实施的重要环节，通过行政执法将法律规范转化为现实的管理效力，实现国家行政管理目标。</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促进法治建设</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行政执法是法治建设的重要组成部分，通过规范行政执法行为，提高行政执法水平，促进法治建设的发展。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02</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行政执法的基本内容</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ln>
        </p:spPr>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行政许可是一种行政机关对特定活动进行管理的行为，包括批准、认可、登记等。</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行政许可是指行政机关根据申请，经依法审查，允许其从事某特定活动的行为。常见的行政许可包括企业设立、建筑工程开工、排污许可等。行政机关在实施行政许可时，应当遵循公开、公平、公正的原则，提高办事效率，提供优质服务。</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行政许可</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行政处罚是指行政机关对违反行政法律、法规、规章的行为给予的处罚措施。</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行政处罚是指行政机关依法对违反行政管理秩序的公民、法人或者其他组织，以减损权益或者增加义务的方式予以惩戒的行为。行政处罚的种类和程序必须依法确定，不得超越法定权限和违反法定程序。实施行政处罚时，应当责令当事人改正或者限期改正违法行为。</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行政处罚</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9632" y="2076770"/>
            <a:ext cx="1303226" cy="130322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05045" y="2076770"/>
            <a:ext cx="1347972" cy="13479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a:off x="2099221" y="2318568"/>
            <a:ext cx="3468643" cy="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5" name="TextBox 5"/>
          <p:cNvSpPr txBox="1"/>
          <p:nvPr/>
        </p:nvSpPr>
        <p:spPr>
          <a:xfrm>
            <a:off x="1964092"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行政强制是指行政机关为实现法律目的而采取的强制措施。</a:t>
            </a:r>
          </a:p>
        </p:txBody>
      </p:sp>
      <p:cxnSp>
        <p:nvCxnSpPr>
          <p:cNvPr id="6" name="Connector 6"/>
          <p:cNvCxnSpPr/>
          <p:nvPr/>
        </p:nvCxnSpPr>
        <p:spPr>
          <a:xfrm>
            <a:off x="6516784" y="2318568"/>
            <a:ext cx="3468643" cy="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7" name="TextBox 7"/>
          <p:cNvSpPr txBox="1"/>
          <p:nvPr/>
        </p:nvSpPr>
        <p:spPr>
          <a:xfrm>
            <a:off x="6381655"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行政强制是指行政机关为实现法律目的，对不履行法定义务的当事人或行为采取强制措施的行为。常见的行政强制包括强制措施和强制执行。行政强制应当遵循合法、适当、教育与强制相结合的原则，不得损害社会公共利益和当事人的合法权益。</a:t>
            </a:r>
          </a:p>
        </p:txBody>
      </p:sp>
      <p:sp>
        <p:nvSpPr>
          <p:cNvPr id="8" name="TextBox 8"/>
          <p:cNvSpPr txBox="1"/>
          <p:nvPr/>
        </p:nvSpPr>
        <p:spPr>
          <a:xfrm>
            <a:off x="1964092"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总结词</a:t>
            </a:r>
          </a:p>
        </p:txBody>
      </p:sp>
      <p:sp>
        <p:nvSpPr>
          <p:cNvPr id="9" name="TextBox 9"/>
          <p:cNvSpPr txBox="1"/>
          <p:nvPr/>
        </p:nvSpPr>
        <p:spPr>
          <a:xfrm>
            <a:off x="6381655"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详细描述</a:t>
            </a:r>
          </a:p>
        </p:txBody>
      </p:sp>
      <p:sp>
        <p:nvSpPr>
          <p:cNvPr id="10" name="Freeform 10"/>
          <p:cNvSpPr/>
          <p:nvPr/>
        </p:nvSpPr>
        <p:spPr>
          <a:xfrm>
            <a:off x="10761443" y="2433168"/>
            <a:ext cx="635177" cy="635177"/>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794451" y="2401589"/>
            <a:ext cx="653588" cy="65358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行政强制</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3457" y="1876457"/>
            <a:ext cx="3105086" cy="3105086"/>
          </a:xfrm>
          <a:prstGeom prst="ellipse">
            <a:avLst/>
          </a:prstGeom>
          <a:solidFill>
            <a:schemeClr val="accent2">
              <a:alpha val="2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838682" y="2171682"/>
            <a:ext cx="2514635" cy="251463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97329"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797329"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行政征收是指行政机关为了公共利益的需要，依法对公民、法人或者其他组织的财产进行征收或者征用的行为。</a:t>
            </a:r>
          </a:p>
        </p:txBody>
      </p:sp>
      <p:sp>
        <p:nvSpPr>
          <p:cNvPr id="6" name="TextBox 6"/>
          <p:cNvSpPr txBox="1"/>
          <p:nvPr/>
        </p:nvSpPr>
        <p:spPr>
          <a:xfrm>
            <a:off x="7936144"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325" b="1">
                <a:solidFill>
                  <a:schemeClr val="accent1">
                    <a:alpha val="100000"/>
                  </a:schemeClr>
                </a:solidFill>
                <a:latin typeface="Microsoft Yahei"/>
                <a:ea typeface="Microsoft Yahei"/>
                <a:cs typeface="Microsoft Yahei"/>
              </a:rPr>
              <a:t>详细描述</a:t>
            </a:r>
          </a:p>
        </p:txBody>
      </p:sp>
      <p:sp>
        <p:nvSpPr>
          <p:cNvPr id="7" name="TextBox 7"/>
          <p:cNvSpPr txBox="1"/>
          <p:nvPr/>
        </p:nvSpPr>
        <p:spPr>
          <a:xfrm>
            <a:off x="7936144"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6000"/>
              </a:lnSpc>
            </a:pPr>
            <a:r>
              <a:rPr lang="en-US" sz="1350">
                <a:solidFill>
                  <a:schemeClr val="dk1">
                    <a:alpha val="100000"/>
                  </a:schemeClr>
                </a:solidFill>
                <a:latin typeface="Microsoft Yahei"/>
                <a:ea typeface="Microsoft Yahei"/>
                <a:cs typeface="Microsoft Yahei"/>
              </a:rPr>
              <a:t>行政征收是指行政机关为了实现公共利益，依法对公民、法人或者其他组织的财产进行征收或者征用的行为。行政征收应当遵循合法、公正、公开、及时的原则，保障被征收人的合法权益。被征收人应当配合征收工作，不得拒绝或阻碍征收的实施。</a:t>
            </a:r>
          </a:p>
        </p:txBody>
      </p:sp>
      <p:sp>
        <p:nvSpPr>
          <p:cNvPr id="8" name="Freeform 8"/>
          <p:cNvSpPr/>
          <p:nvPr/>
        </p:nvSpPr>
        <p:spPr>
          <a:xfrm>
            <a:off x="5503755" y="2836755"/>
            <a:ext cx="1184490" cy="1184490"/>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行政征收</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行政给付</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行政给付是指行政机关依法向符合条件的申请人提供物质利益或给予其某种权益的行为。</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行政给付是指行政机关依法向符合条件的申请人提供物质利益或给予其某种权益的行为，如社会保险金、社会救济金等。行政给付应当遵循公平、公正、公开的原则，确保给付对象符合条件且给付标准统一。给付对象有权要求给付的合法性和正当性，并可对不当的给付申请救济。</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03</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行政执法程序</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ln>
        </p:spPr>
      </p:cxn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https://d.book118.com/677005020200006025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64</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2024-08-30T18:45:58.947</cp:lastPrinted>
  <dcterms:created xsi:type="dcterms:W3CDTF">2024-08-30T10:45:58Z</dcterms:created>
  <dcterms:modified xsi:type="dcterms:W3CDTF">2024-08-30T10:46:00Z</dcterms:modified>
</cp:coreProperties>
</file>