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329B3-5062-403C-9FC0-51922D07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DD321-EFA0-4B03-AF06-0C09D146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71130-EB0E-404A-A8E0-EBA533C5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68FA4-687D-4DF3-B213-E0F59983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5D7B0-1017-4931-989F-4A8F601C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A14EC-0247-4698-A03A-61869C7F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A8C27-6A5F-4B92-93E0-562A54A6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DBCCC-1A7D-406A-B835-37AC7D11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3879C-85FE-42EE-A387-01BDB525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05C1-2DD4-45AB-A5C0-2A4D319F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EFFB-9A0A-4DE3-A106-D4D58DB0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5143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医学领导力培训对医疗服务质量的影响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医疗服务质量评价指标体系构建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医学领导力培训对医疗服务质量影响实证分析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医学领导力培训提升医疗服务质量路径探讨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医疗服务质量提升需求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随着医疗技术的不断进步和患者需求的日益多样化，医疗服务质量提升成为医疗行业持续发展的重要课题。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近年来，医学领导力培训逐渐受到关注，被视为提升医疗服务质量的有效途径。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医学领导力对医疗服务质量的影响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医学领导力在医疗服务质量提升中发挥着关键作用，能够激发医护人员的积极性和创造力，推动医疗团队的高效协作，进而提升患者的满意度和信任度。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研究目的：本研究旨在探讨医学领导力培训对医疗服务质量的影响，分析其在提升医护人员素质、优化医疗流程、改善患者体验等方面的作用。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研究问题：具体而言，本研究将围绕以下几个问题展开探讨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医学领导力培训如何提升医护人员的专业素质和人文素养？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医学领导力培训在优化医疗流程、提高医疗效率方面有何作用？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医学领导力培训如何改善患者体验、提升患者满意度和信任度？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医学领导力培训的实施策略与效果评价如何？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医学领导力培训概述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领导力是指在特定情境下，通过影响和激励他人，实现个人或组织目标的能力。在医学领域，领导力被视为医生和其他医疗专业人员必备的核心能力之一。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快速发展和变革，医学领导力对于提高医疗服务质量、促进团队协作、推动医疗创新等方面具有越来越重要的作用。具备领导力的医疗专业人员能够更好地应对挑战、解决问题，为患者提供更优质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医学领导力培训主要包括沟通技巧、团队协作、决策能力、情绪管理、创新思维等多个方面。通过培训，医疗专业人员能够提升自身的综合素质和领导能力，更好地担任领导角色。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医学领导力培训可以采用多种方式进行，如课堂讲授、案例分析、角色扮演、小组讨论等。此外，还可以结合实际工作场景进行实践锻炼，如参与医疗项目、担任团队负责人等。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医学领导力培训内容与方式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近年来，国内医学界逐渐重视医学领导力的培养，不少医学院校和医疗机构纷纷开设相关课程和培训项目。然而，目前国内的医学领导力培训尚处于起步阶段，培训内容和方法有待进一步完善。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相比之下，国外在医学领导力培训方面起步较早，已经形成了较为完善的培训体系和课程设置。许多知名的医学院校和医疗机构都设有专门的领导力培训项目，为医疗专业人员提供全面的领导力培养和支持。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国内外医学领导力培训现状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医疗服务质量评价指标体系构建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医疗服务质量是指医疗机构在提供医疗服务过程中，满足患者和家属明确或隐含需求的能力和程度的总和。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包括医疗技术质量、医疗服务过程质量和医疗服务环境质量等多个方面，涉及医疗安全、医疗效率、患者满意度等多个维度。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科学性、全面性、代表性、可操作性和动态性等原则，确保评价指标能够客观、真实地反映医疗服务质量的实际情况。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综合运用文献分析法、专家咨询法、德尔菲法等方法，筛选出与医疗服务质量密切相关的关键指标。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评价指标选取原则与方法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评价指标选取方法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评价指标选取原则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https://d.book118.com/677005143121006025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2024-08-30T06:44:45.404</cp:lastPrinted>
  <dcterms:created xsi:type="dcterms:W3CDTF">2024-08-29T22:44:45Z</dcterms:created>
  <dcterms:modified xsi:type="dcterms:W3CDTF">2024-08-29T22:44:47Z</dcterms:modified>
</cp:coreProperties>
</file>