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94102-3CB9-455A-8DFD-D1E3164A23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6FB611-C966-487F-BEDA-1B7E89F932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99E9B7-16EB-4F10-AA82-3BC3BB327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4BD50E-F1A0-449E-937F-8E27CC385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452A52-2863-47FF-8C90-9E87E7414A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03F0FA-AC41-4A4E-863F-639A46CD2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6C7C2D-BA6A-4E2E-9C8C-12079FDE5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0C70CF-28B5-403A-A443-03CE31F36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56F2AE-2680-4A73-AEA2-44D499D340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F69628-BA3F-4659-9B09-1F0AE677B4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9AD69-AF93-44B6-8BF7-A61B1EA58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1004003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疆出入境检验检疫局概述\n## 1.新疆出入境检验检疫局简介及职责\n### 1.1新疆出入境检验检疫局的历史沿革\n### 1.2新疆出入境检验检疫局的主要职责\n### 1.3新疆出入境检验检疫局的组织架构\n## 2.新疆出入境检验检疫局的主要业务\n### 2.1进出口商品检验业务\n### 2.2进出境动植物检疫业务\n### 2.3国境卫生检疫业务\n## 3.新疆出入境检验检疫局的服务与便利\n### 3.1进口食品农产品快速通关服务\n### 3.2出口商品质量许可认证服务\n### 3.3跨境电商检验检疫监管服务\n## 4.新疆出入境检验检疫局的技术能力\n### 4.1实验室检测能力与资质\n### 4.2专业技术人员队伍\n### 4.3国际合作与交流\n## 5.新疆出入境检验检疫局的发展趋势与未来展望\n### 5.1一带一路倡议下的发展机遇\n### 5.2智慧检验检疫建设\n### 5.3疫情防控与公共卫生安全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600"/>
              <a:t>新疆出入境检验检疫局概述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新疆出入境检验检疫局简介及职责</a:t>
            </a:r>
            <a:endParaRPr/>
          </a:p>
        </p:txBody>
      </p:sp>
      <p:sp>
        <p:nvSpPr>
          <p:cNvPr id="12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70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7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1950年，新疆出入境检验检疫局成立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最初负责新疆地区的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动植物检疫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1980年代，开始承担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进出口商品检验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1990年代，进一步扩大业务范围，包括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国境卫生检疫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等</a:t>
                </a:r>
                <a:endParaRPr/>
              </a:p>
            </p:txBody>
          </p:sp>
        </p:grpSp>
        <p:grpSp>
          <p:nvGrpSpPr>
            <p:cNvPr id="173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2000年以来，新疆出入境检验检疫局不断发展壮大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国际组织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的合作与交流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提升实验室检测能力与技术水平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为新疆地区经济发展提供有力支持</a:t>
                </a:r>
                <a:endParaRPr/>
              </a:p>
            </p:txBody>
          </p:sp>
        </p:grpSp>
        <p:grpSp>
          <p:nvGrpSpPr>
            <p:cNvPr id="176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近年来，新疆出入境检验检疫局在一带一路倡议下，积极参与国际交流与合作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与沿线国家的检验检疫机构建立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合作机制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推动新疆地区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跨境电商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为新疆企业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走出去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提供优质服务</a:t>
                </a:r>
                <a:endParaRPr/>
              </a:p>
            </p:txBody>
          </p: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新疆出入境检验检疫局的历史沿革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82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183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18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负责新疆地区进出口商品的检验工作</a:t>
                </a:r>
                <a:endParaRPr/>
              </a:p>
            </p:txBody>
          </p:sp>
          <p:sp>
            <p:nvSpPr>
              <p:cNvPr id="18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确保进出口商品质量，维护国家经济安全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帮助企业提高产品质量，提升国际竞争力</a:t>
                </a:r>
                <a:endParaRPr/>
              </a:p>
            </p:txBody>
          </p:sp>
        </p:grpSp>
        <p:grpSp>
          <p:nvGrpSpPr>
            <p:cNvPr id="186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18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负责新疆地区进出境动植物的检疫工作</a:t>
                </a:r>
                <a:endParaRPr/>
              </a:p>
            </p:txBody>
          </p:sp>
          <p:sp>
            <p:nvSpPr>
              <p:cNvPr id="18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防止动植物疫情传入传出，保护农业生产安全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促进新疆地区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农业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畜牧业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发展</a:t>
                </a:r>
                <a:endParaRPr/>
              </a:p>
            </p:txBody>
          </p:sp>
        </p:grpSp>
        <p:grpSp>
          <p:nvGrpSpPr>
            <p:cNvPr id="189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19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负责新疆地区国境卫生检疫工作</a:t>
                </a:r>
                <a:endParaRPr/>
              </a:p>
            </p:txBody>
          </p:sp>
          <p:sp>
            <p:nvSpPr>
              <p:cNvPr id="191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防止传染病、寄生虫病等疫情传入传出，保护公共卫生安全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促进新疆地区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旅游业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健康服务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业发展</a:t>
                </a:r>
                <a:endParaRPr/>
              </a:p>
            </p:txBody>
          </p:sp>
        </p:grpSp>
      </p:grpSp>
      <p:sp>
        <p:nvSpPr>
          <p:cNvPr id="19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新疆出入境检验检疫局的主要职责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4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5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6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国家质检总局为上级主管部门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在新疆地区设有多个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分支机构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 -局机关设有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办公室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法规处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检验监管处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等部门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负责全局工作的组织、协调与监督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制定检验检疫政策、法规和标准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负责进出口商品的检验监管工作</a:t>
                </a:r>
                <a:endParaRPr/>
              </a:p>
            </p:txBody>
          </p:sp>
          <p:sp>
            <p:nvSpPr>
              <p:cNvPr id="197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新疆出入境检验检疫局实行垂直管理体制</a:t>
                </a:r>
                <a:endParaRPr/>
              </a:p>
            </p:txBody>
          </p:sp>
          <p:sp>
            <p:nvSpPr>
              <p:cNvPr id="198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0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1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贯彻执行局机关的决策部署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负责当地进出口商品的检验、检疫和监管工作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为企业提供检验检疫技术服务与支持</a:t>
                </a:r>
                <a:endParaRPr/>
              </a:p>
            </p:txBody>
          </p:sp>
          <p:sp>
            <p:nvSpPr>
              <p:cNvPr id="202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分支机构负责各地市的检验检疫工作</a:t>
                </a:r>
                <a:endParaRPr/>
              </a:p>
            </p:txBody>
          </p:sp>
          <p:sp>
            <p:nvSpPr>
              <p:cNvPr id="203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新疆出入境检验检疫局的组织架构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新疆出入境检验检疫局的主要业务</a:t>
            </a:r>
            <a:endParaRPr/>
          </a:p>
        </p:txBody>
      </p:sp>
      <p:sp>
        <p:nvSpPr>
          <p:cNvPr id="208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09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212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213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对进口商品进行质量检验和数量检验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确保进口商品符合国家标准和行业要求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保护消费者权益，维护市场秩序</a:t>
                </a:r>
                <a:endParaRPr/>
              </a:p>
            </p:txBody>
          </p:sp>
          <p:sp>
            <p:nvSpPr>
              <p:cNvPr id="215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6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217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对出口商品进行质量许可认证和出口检验   -帮助企业提高产品质量，提升国际竞争力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为企业顺利出口提供有力支持</a:t>
                </a:r>
                <a:endParaRPr/>
              </a:p>
            </p:txBody>
          </p:sp>
          <p:sp>
            <p:nvSpPr>
              <p:cNvPr id="219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20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1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对进出口商品进行风险评估和预警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及时发现潜在风险，防止不合格商品进入市场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为政府和企业提供决策依据</a:t>
                </a:r>
                <a:endParaRPr/>
              </a:p>
            </p:txBody>
          </p:sp>
          <p:sp>
            <p:nvSpPr>
              <p:cNvPr id="223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进出口商品检验业务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2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对进境动植物及其产品进行检疫审批和监管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防止动植物疫情传入传出，保护农业生产安全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促进新疆地区农业和畜牧业发展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对出境动植物及其产品进行检疫检验和监管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确保出境动植物产品符合国际市场要求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保护新疆地区特色农业和畜牧业资源</a:t>
                </a:r>
                <a:endParaRPr/>
              </a:p>
            </p:txBody>
          </p:sp>
          <p:pic>
            <p:nvPicPr>
              <p:cNvPr id="23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3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对进出境动植物进行疫情监测和处置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及时发现动植物疫情，防止疫情扩散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为政府和企业提供决策依据</a:t>
                </a:r>
                <a:endParaRPr/>
              </a:p>
            </p:txBody>
          </p:sp>
          <p:pic>
            <p:nvPicPr>
              <p:cNvPr id="24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进出境动植物检疫业务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4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对出入境人员、交通工具和行李物品进行卫生检疫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防止传染病、寄生虫病等疫情传入传出，保护公共卫生安全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促进新疆地区旅游业和服务业发展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5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对出入境口岸进行卫生监管和卫生处理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确保口岸卫生安全，防止疫情扩散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为口岸通关提供顺畅服务</a:t>
                </a:r>
                <a:endParaRPr/>
              </a:p>
            </p:txBody>
          </p:sp>
          <p:pic>
            <p:nvPicPr>
              <p:cNvPr id="25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5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对国境卫生检疫工作进行风险评估和预警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及时发现潜在风险，为政府和企业提供决策依据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提高国境卫生检疫工作水平</a:t>
                </a:r>
                <a:endParaRPr/>
              </a:p>
            </p:txBody>
          </p:sp>
          <p:pic>
            <p:nvPicPr>
              <p:cNvPr id="25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国境卫生检疫业务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新疆出入境检验检疫局的服务与便利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996217" y="2144759"/>
            <a:ext cx="10199566" cy="4458640"/>
            <a:chOff x="996217" y="2144759"/>
            <a:chExt cx="10199566" cy="4458640"/>
          </a:xfrm>
        </p:grpSpPr>
        <p:grpSp>
          <p:nvGrpSpPr>
            <p:cNvPr id="13" name=""/>
            <p:cNvGrpSpPr/>
            <p:nvPr/>
          </p:nvGrpSpPr>
          <p:grpSpPr>
            <a:xfrm>
              <a:off x="996217" y="2144759"/>
              <a:ext cx="2880000" cy="4458640"/>
              <a:chOff x="996217" y="2144759"/>
              <a:chExt cx="2880000" cy="4458640"/>
            </a:xfrm>
          </p:grpSpPr>
          <p:sp>
            <p:nvSpPr>
              <p:cNvPr id="14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996217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为进口食品农产品企业提供快速通关服务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176217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降低企业通关成本，提高通关效率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促进新疆地区食品农产品产业发展</a:t>
                </a:r>
                <a:endParaRPr/>
              </a:p>
            </p:txBody>
          </p:sp>
          <p:sp>
            <p:nvSpPr>
              <p:cNvPr id="16" name="Tencent"/>
              <p:cNvSpPr/>
              <p:nvPr/>
            </p:nvSpPr>
            <p:spPr>
              <a:xfrm>
                <a:off x="2185187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17" name=""/>
            <p:cNvGrpSpPr/>
            <p:nvPr/>
          </p:nvGrpSpPr>
          <p:grpSpPr>
            <a:xfrm>
              <a:off x="4656000" y="2144759"/>
              <a:ext cx="2880000" cy="4458640"/>
              <a:chOff x="4656000" y="2144759"/>
              <a:chExt cx="2880000" cy="4458640"/>
            </a:xfrm>
          </p:grpSpPr>
          <p:sp>
            <p:nvSpPr>
              <p:cNvPr id="18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4656000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为进口食品农产品企业提供风险评估和预警服务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836000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及时发现潜在风险，防止不合格食品农产品进入市场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为企业顺利进口提供有力支持</a:t>
                </a:r>
                <a:endParaRPr/>
              </a:p>
            </p:txBody>
          </p:sp>
          <p:sp>
            <p:nvSpPr>
              <p:cNvPr id="20" name="Tencent"/>
              <p:cNvSpPr/>
              <p:nvPr/>
            </p:nvSpPr>
            <p:spPr>
              <a:xfrm>
                <a:off x="5844970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  <p:grpSp>
          <p:nvGrpSpPr>
            <p:cNvPr id="21" name=""/>
            <p:cNvGrpSpPr/>
            <p:nvPr/>
          </p:nvGrpSpPr>
          <p:grpSpPr>
            <a:xfrm>
              <a:off x="8315783" y="2144759"/>
              <a:ext cx="2880000" cy="4458640"/>
              <a:chOff x="8315783" y="2144759"/>
              <a:chExt cx="2880000" cy="4458640"/>
            </a:xfrm>
          </p:grpSpPr>
          <p:sp>
            <p:nvSpPr>
              <p:cNvPr id="22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8315783" y="2144759"/>
                <a:ext cx="2880000" cy="288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为进口食品农产品企业提供技术支持和培训   -帮助企业提高产品质量和生产管理水平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495783" y="5561464"/>
                <a:ext cx="2520000" cy="1041935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为企业顺利进口提供有力支持</a:t>
                </a:r>
                <a:endParaRPr/>
              </a:p>
            </p:txBody>
          </p:sp>
          <p:sp>
            <p:nvSpPr>
              <p:cNvPr id="24" name="Tencent"/>
              <p:cNvSpPr/>
              <p:nvPr/>
            </p:nvSpPr>
            <p:spPr>
              <a:xfrm>
                <a:off x="9504753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3"/>
                    </a:solidFill>
                    <a:latin typeface="+mj-ea"/>
                    <a:ea typeface="+mj-ea"/>
                  </a:rPr>
                  <a:t>03</a:t>
                </a:r>
                <a:endParaRPr/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进口食品农产品快速通关服务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https://d.book118.com/677010040031006046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新疆出入境检验检疫局概述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2024-09-21T05:14:32.933</cp:lastPrinted>
  <dcterms:created xsi:type="dcterms:W3CDTF">2024-09-20T21:14:32Z</dcterms:created>
  <dcterms:modified xsi:type="dcterms:W3CDTF">2024-09-20T21:14:34Z</dcterms:modified>
</cp:coreProperties>
</file>