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31F42-118C-4539-AF32-7971FCD1A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FF8EF4-7B31-4C3B-A405-7D97C8451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E1D97-B926-4B09-B192-365E98A51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1898F-8612-40F3-BD26-EDF1D7F20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D66671-D71C-427B-8708-267FAF337F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802B15-4A1F-491E-8E2A-5CE7C40BA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ACBD11-79A0-498C-A5B9-50FAB6BBD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2B278-8CCE-4CA5-8447-02BB27FDB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5BC577-84D6-43B8-965D-577FE7D88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4CA935-56C5-43D7-BC41-F1803E5494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CFBB4B-454C-4E10-BE36-FD8B94DCC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10140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信访干部年度述职报告总结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经验教训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致谢与结束语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接待来访群众，听取诉求，记录并处理信访事项。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参与信访案件的调查、调解和协调工作，确保问题得到妥善解决。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定期开展信访工作会议，与其他部门沟通协作，共同推进信访工作。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参与制定信访工作计划和方案，提高信访工作的质量和效率。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7" r="16757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634" r="17634"/>
          <a:stretch>
            <a:fillRect/>
          </a:stretch>
        </p:blipFill>
        <p:spPr>
          <a:xfrm>
            <a:off x="3561055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304" r="19304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成功处理了大量信访事项，有效维护了群众的合法权益。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在信访工作中取得了显著的成绩，得到了上级领导和群众的认可和赞誉。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通过与其他部门的合作，推动了信访工作的整体发展。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在信访工作中积累了丰富的经验，提高了自己的业务水平和综合素质。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工作成果展示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head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  <a:tailEnd type="triangle" w="lg" len="lg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部分群众对信访工作存在误解和疑虑。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25366" y="257613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22" name="Freeform 22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加强宣传和教育，提高群众对信访工作的认识和理解。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部分信访案件涉及多个部门，协调难度较大。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420616" y="2671388"/>
            <a:ext cx="2886075" cy="514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</a:p>
        </p:txBody>
      </p:sp>
      <p:sp>
        <p:nvSpPr>
          <p:cNvPr id="50" name="TextBox 50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加强与相关部门的沟通和协作，形成工作合力，共同解决问题。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部分信访事项处理周期较长，影响群众满意度。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优化工作流程，提高工作效率，缩短处理周期。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自我评估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在过去的一年中，我积极与各方沟通协调，有效解决了多起信访矛盾，展现了较强的沟通协调能力。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沟通协调能力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服务意识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在处理信访问题时，我能够迅速分析问题并提出解决方案，确保问题得到及时、有效的解决。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始终将群众的利益放在首位，积极为群众排忧解难，赢得了群众的信任和好评。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优点和亮点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在处理信访工作时，有时工作效率不够高，需要进一步优化工作流程，提高工作效率。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958" r="995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工作效率待提高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在处理信访问题时，发现自己在某些方面的理论知识储备不足，需要加强学习。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理论知识学习不足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在面对一些复杂、棘手的信访问题时，有时情绪容易受到影响，需要加强情绪管理能力的提升。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情绪管理能力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不足和反思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通过改进工作流程、利用信息化手段等方式，提高信访工作效率。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定期参加培训、学习相关法律法规和政策文件，提高业务水平。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加强理论知识学习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学习情绪管理技巧，增强自我调节能力，确保在处理信访问题时保持冷静、客观的态度。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提升情绪管理能力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未来改进方向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工作展望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https://d.book118.com/677010140036006034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2024-09-08T01:45:34.643</cp:lastPrinted>
  <dcterms:created xsi:type="dcterms:W3CDTF">2024-09-07T17:45:34Z</dcterms:created>
  <dcterms:modified xsi:type="dcterms:W3CDTF">2024-09-07T17:45:36Z</dcterms:modified>
</cp:coreProperties>
</file>