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65CDF-FAB6-4C10-B38F-36EA5709D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0E930-CD23-4B5E-BD92-1FAA4DF59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C6B71-31F4-4299-A1A4-91418BF3B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0299D-FF6E-4621-9C30-5991955A8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96C18C-68A0-4D23-B487-8813BC93D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0E1CEA-ACC7-42EB-B3ED-A20EAEF59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BCC00F-7E1F-4549-814C-21FF005E9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691A3-4AC6-419D-B5A6-D3364E215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6296A-4AE9-4C52-9244-FE82A403F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724CB-D64F-46D7-9AE4-68A344130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96B61-0C98-4467-B9BE-0619C30A1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11035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儿童健康养生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儿童健康饮食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儿童运动锻炼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儿童健康养生误区与注意事项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800" b="58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提高儿童健康水平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通过科学合理的养生方法，促进儿童身心健康发展，提高儿童整体健康水平。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应对现代生活方式挑战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现代生活方式带来的环境污染、不良饮食习惯等问题对儿童健康产生负面影响，需要采取相应措施进行干预。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传承和弘扬中医养生文化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中医养生文化博大精深，通过传授中医养生知识，让儿童从小养成健康的生活方式和习惯。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培养健康生活方式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儿童健康养生的重要性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399" r="1539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科学合理的养生方法有助于儿童正常生长发育，提高身体素质。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通过养生方法的实践，可以增强儿童的抵抗力，减少疾病的发生。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从小养成良好的生活习惯和健康的生活方式，对儿童未来的健康具有深远的影响。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健康的身体和心理状态有助于提高儿童的学习效率和成绩。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儿童健康饮食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32" r="73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蛋白质摄入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碳水化合物选择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脂肪摄入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维生素和矿物质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均衡营养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提供适量的优质蛋白质，如瘦肉、鱼、禽蛋、豆类等，促进儿童生长发育。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选择健康的脂肪来源，如橄榄油、鱼油、坚果等，适量摄入对大脑和视力发育有益。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以复合碳水化合物为主，如全谷类、薯类、杂豆等，提供能量并维持血糖稳定。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多吃水果和蔬菜，提供丰富的维生素和矿物质，如维生素C、钙、铁等，增强免疫力。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78" b="130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570" r="1157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593" r="135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饮食习惯培养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建立定时定量的饮食习惯，早餐丰富、午餐适中、晚餐简单，避免零食代替正餐。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鼓励孩子尝试各种食物，培养对不同食物的接受度，避免偏食或挑食。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让孩子参与食物的选择和制作，培养其自主进食的能力和对食物的兴趣。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鼓励孩子多喝水，少喝含糖饮料，保持身体水分平衡。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三餐规律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自主进食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限制高糖、高盐、高脂肪的零食摄入，如薯片、糖果、油炸食品等。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控制零食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避免暴饮暴食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合理搭配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家庭共餐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不要让孩子过量进食，尤其是在节假日或聚会时，避免引起消化不良或肥胖等问题。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注意饮食的合理搭配，如荤素搭配、粗细搭配等，确保营养均衡且易于消化吸收。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鼓励家庭共餐，营造良好的饮食氛围，有助于控制孩子饮食量并培养其健康的饮食习惯。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避免过度饮食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儿童运动锻炼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适量运动有助于儿童骨骼、肌肉和器官的生长发育，提高身体素质。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促进身体发育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375" r="2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667" b="17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改善心理健康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833" r="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运动能够增强儿童的免疫系统，减少生病的机会。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运动有助于释放压力，提高情绪，增强自信心和自尊心。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如跑步、游泳、骑自行车等，有助于提高心肺功能和耐力。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有氧运动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如举重、俯卧撑等，有助于增强肌肉力量和耐力。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力量训练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如瑜伽、舞蹈等，有助于提高身体柔韧性和平衡能力。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柔韧性训练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如足球、篮球等，有助于培养团队合作精神和竞争意识。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团队运动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运动方式选择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https://d.book118.com/677011035016006035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2024-09-09T08:41:19.400</cp:lastPrinted>
  <dcterms:created xsi:type="dcterms:W3CDTF">2024-09-09T00:41:19Z</dcterms:created>
  <dcterms:modified xsi:type="dcterms:W3CDTF">2024-09-09T00:41:21Z</dcterms:modified>
</cp:coreProperties>
</file>