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7DE80F0-5117-4ECA-B634-3E88DCE70901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D380C7-FEE2-4188-B383-417092EC8A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A0BE2D-FDCF-40F1-940D-C4C175858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D2FD8-5EDE-409E-A517-EA3BDAA0B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226696-65B7-4F87-856D-7EEB0F8DC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90356CB-DACA-4900-8D0E-2F872A980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BEF996-8522-4378-899A-50473872D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8E3168-EDF5-4784-8D8B-E15FD2786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01A411-D3FA-44D8-B360-32DFB6341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A065C1-F9D9-4940-9B8C-0E5895C70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7F736-BCF5-4C73-9B3C-3BDCB2339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D30EEA-64A2-4836-9D01-B833BB7CA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BB42B05-B6D1-40D5-A757-498747E53CA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DAB1F6A-777D-4B26-A25A-CD7EC99B035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12006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有效提升售后服务绩效的培训手段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研究目的与意义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售后服务绩效评估体系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售后服务培训需求分析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售后服务培训内容设计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售后服务培训实施与管理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研究目的与意义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售后服务在企业中扮演着至关重要的角色，是企业与客户保持良好关系的桥梁。然而，当前售后服务绩效面临诸多挑战，如客户满意度不高、服务效率低下等问题。因此，提升售后服务绩效迫在眉睫。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研究目的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探索有效的培训方法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确定培训手段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分析培训对绩效的影响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探讨影响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研究意义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本研究旨在为企业提供优化售后服务绩效的思路和策略，为培训部门提供针对性的培训方案，帮助员工提升服务技能和绩效表现。通过研究，企业可以更好地满足客户需求，提升品牌声誉。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实地调研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走访企业，深入了解售后服务现状和问题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调查问卷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设计问卷调查，收集客户对售后服务的反馈意见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对收集的数据进行深入分析，发现问题根源和解决方案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研究方法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文献综述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查阅相关文献，了解售后服务绩效提升的现有研究成果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具体内容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提升员工专业技能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及时处理客户投诉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建立科学考核制度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绩效评估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促进内部协作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售后服务绩效评估体系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评估指标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在评估售后服务绩效时，需要考虑多个指标，包括客户满意度、售后服务质量、故障处理时效以及售后服务成本。这些指标将帮助企业全面了解售后服务的表现和改进方向。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评估方法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通过数据挖掘和统计分析，深入了解售后服务的数据表现，指导改进措施的制定。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定期进行质量抽检，检验售后服务的执行情况和符合度，发现问题及时纠正。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质量抽检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主动收集客户的反馈意见，了解客户需求和满意度，为售后服务改进提供依据。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客户反馈调查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评估结果分析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评估结果分析是评估体系的重要环节，需要针对强势指标和改进空间进行精准分析，并分享优秀案例以及持续改进策略，以推动售后服务绩效的提升。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售后服务绩效评估案例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针对具体案例展开分析，找出问题根源和解决方案，为其他类似情况提供借鉴。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典型案例分析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对案例进行全面总结，强调成功因素和教训，为未来的售后服务工作提供参考依据。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总结案例中的启示和经验，为售后服务团队指明前进方向，避免类似问题再次发生。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案例启示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售后服务培训需求分析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员工岗位分析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售后服务中，不同岗位的员工需求是不同的。例如，客服人员需要具备良好的沟通技巧，而技术支持人员则需要具备专业的技能知识。因此，培训计划应根据不同岗位的需求进行分析，并制定相应的培训方案。此外，岗位技能要求分析也是培训需求分析的重要一环，可以帮助确定员工需要提升的技能和知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培训目标设定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根据员工需求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培训内容规划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明确目标要求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培训目标达成指标制定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线下培训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面对面交流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实时互动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实操培训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操作实践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技能提升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培训方法选择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灵活性高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节省成本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培训效果评估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衡量效果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培训前后对比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保持监控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培训效果持续跟踪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持续优化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培训效果改进策略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售后服务员工培训步骤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了解培训对象的具体需求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需求分析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按计划进行培训课程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实施培训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规划培训内容和时间安排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制定计划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https://d.book118.com/677012006012006055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有效提升售后服务绩效的培训手段</vt:lpstr>
      <vt:lpstr>目录</vt:lpstr>
      <vt:lpstr>第一章 研究目的与意义</vt:lpstr>
      <vt:lpstr>研究背景</vt:lpstr>
      <vt:lpstr>研究目的</vt:lpstr>
      <vt:lpstr> </vt:lpstr>
      <vt:lpstr>研究方法</vt:lpstr>
      <vt:lpstr>具体内容</vt:lpstr>
      <vt:lpstr>第2章 售后服务绩效评估体系</vt:lpstr>
      <vt:lpstr> </vt:lpstr>
      <vt:lpstr>评估方法</vt:lpstr>
      <vt:lpstr>评估结果分析</vt:lpstr>
      <vt:lpstr>售后服务绩效评估案例</vt:lpstr>
      <vt:lpstr>第3章 售后服务培训需求分析</vt:lpstr>
      <vt:lpstr> </vt:lpstr>
      <vt:lpstr>培训目标设定</vt:lpstr>
      <vt:lpstr>培训方法选择</vt:lpstr>
      <vt:lpstr>培训效果评估</vt:lpstr>
      <vt:lpstr>售后服务员工培训步骤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2024-09-29T14:50:23.575</cp:lastPrinted>
  <dcterms:created xsi:type="dcterms:W3CDTF">2024-09-29T06:50:23Z</dcterms:created>
  <dcterms:modified xsi:type="dcterms:W3CDTF">2024-09-29T06:50:25Z</dcterms:modified>
</cp:coreProperties>
</file>