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DC59F-D25F-4DB7-93C6-5206C1F9D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9B4D1-B582-4771-9D2D-22FF951D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29C17-2682-447E-A047-F26AE8FF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6DBE0-6C73-47F6-941F-B891D9DFD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00C0F2-DC61-4A20-81FE-373EEB94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A26FA-8A06-43B7-BF39-A0B67C79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0CD6A-C294-474E-A1F8-48D4E2580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5AC01-722C-4C21-9E57-7C1CBBA1E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E1B69-2BD8-496C-9CCE-4EBA5B6B1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8DEFF-17BE-4712-B80F-9D60A83B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D362C-5176-4ECE-A524-2D5FC733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2140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预防艾滋病梅毒和乙肝母婴传播阻断项目培训课件\n## 1.艾滋病梅毒和乙肝的基本知识及传播途径\n### 1.1艾滋病的定义、病原体及传播途径\n### 1.2梅毒的定义、病原体及传播途径\n### 1.3乙肝的定义、病原体及传播途径\n## 2.母婴传播阻断的重要性及策略\n### 2.1母婴传播阻断的重要性及影响\n### 2.2母婴传播阻断的策略及方法\n### 2.3母婴传播阻断的实施及监测\n## 3.艾滋病梅毒和乙肝的母婴传播风险评估\n### 3.1艾滋病母婴传播风险评估方法及结果\n### 3.2梅毒母婴传播风险评估方法及结果\n### 3.3乙肝母婴传播风险评估方法及结果\n## 4.母婴传播阻断干预措施及实施\n### 4.1艾滋病母婴传播阻断干预措施及实施\n### 4.2梅毒母婴传播阻断干预措施及实施\n### 4.3乙肝母婴传播阻断干预措施及实施\n## 5.母婴传播阻断项目的实施与评估\n### 5.1母婴传播阻断项目的组织实施及流程\n### 5.2母婴传播阻断项目的效果评估及方法\n### 5.3母婴传播阻断项目的经验及教训\n## 6.预防艾滋病梅毒和乙肝母婴传播的展望\n### 6.1预防艾滋病梅毒和乙肝母婴传播的前景\n### 6.2预防艾滋病梅毒和乙肝母婴传播的挑战与机遇\n### 6.3预防艾滋病梅毒和乙肝母婴传播的持续改进与努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预防艾滋病梅毒和乙肝母婴传播阻断项目培训课件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艾滋病梅毒和乙肝的基本知识及传播途径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艾滋病的定义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由**人类免疫缺陷病毒（HIV）**引起的传染病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严重损害人体免疫系统，导致免疫功能丧失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目前尚无根治方法，但可通过抗病毒治疗控制病情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艾滋病的病原体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人类免疫缺陷病毒（HIV）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分型：HIV-1和HIV-2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HIV-1是全球主要的病原体，HIV-2主要存在于西非国家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艾滋病的传播途径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：不安全的性行为是主要传播途径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：输血、注射、经皮穿刺等途径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：孕妇感染HIV可通过胎盘传给胎儿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其他传播途径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：器官移植、人工授精等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艾滋病的定义、病原体及传播途径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组合 2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组合 24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由**梅毒螺旋体（TP）**引起的传染病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病程分为一期、二期、三期，严重时可导致心血管、神经系统等器官损害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目前已有特效药物治疗，但需早期诊断和治疗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梅毒的病原体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梅毒螺旋体（TP）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是一种螺旋形的细菌，抵抗力较弱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分型：TP-1和TP-2，TP-1是全球主要的病原体</a:t>
                </a:r>
                <a:endParaRPr/>
              </a:p>
            </p:txBody>
          </p:sp>
          <p:pic>
            <p:nvPicPr>
              <p:cNvPr id="2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梅毒的传播途径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：不安全的性行为是主要传播途径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：接触感染者的衣物、用品等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：孕妇感染TP可通过胎盘传给胎儿</a:t>
                </a:r>
                <a:endParaRPr/>
              </a:p>
            </p:txBody>
          </p:sp>
          <p:pic>
            <p:nvPicPr>
              <p:cNvPr id="2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梅毒的定义、病原体及传播途径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乙肝的定义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由**乙型肝炎病毒（HBV）**引起的传染病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可导致肝脏炎症、纤维化、肝硬化甚至肝癌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目前已有特效药物治疗，但需长期治疗和监测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乙肝的病原体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乙型肝炎病毒（HBV）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是一种DNA病毒，抵抗力较强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分型：HBV-A、HBV-B、HBV-C、HBV-D、HBV-E和HBV-F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HBV-B和HBV-C是全球主要的病原体</a:t>
                </a:r>
                <a:endParaRPr/>
              </a:p>
            </p:txBody>
          </p:sp>
        </p:grpSp>
        <p:grpSp>
          <p:nvGrpSpPr>
            <p:cNvPr id="2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乙肝的传播途径</a:t>
                </a:r>
                <a:endParaRPr/>
              </a:p>
            </p:txBody>
          </p:sp>
          <p:sp>
            <p:nvSpPr>
              <p:cNvPr id="2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：输血、注射、经皮穿刺等途径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：不安全的性行为是主要传播途径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：孕妇感染HBV可通过胎盘传给胎儿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其他传播途径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：日常生活中密切接触、唾液传播等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乙肝的定义、病原体及传播途径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母婴传播阻断的重要性及策略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母婴传播阻断的重要性及影响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组合 2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组合 28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母婴传播阻断的重要性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降低儿童感染艾滋病、梅毒和乙肝的风险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减少儿童因母婴传播导致的死亡和长期并发症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提高儿童生活质量，降低家庭和社会负担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组合 28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母婴传播阻断的影响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降低儿童感染率，提高生存率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改善儿童生长发育，提高智力水平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降低家庭成员感染风险，减少家庭内传播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母婴传播阻断的策略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婚前检查和咨询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：提高孕妇及其伴侣的疾病认知和预防意识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孕期筛查和诊断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：及时发现感染者，进行干预和治疗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产时和产后干预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：减少产时和产后感染的风险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婴儿疫苗接种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：提高婴儿免疫力，降低感染风险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母婴传播阻断的方法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：抗病毒药物、抗生素等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免疫球蛋白注射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：提高婴儿免疫力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安全分娩和母乳喂养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：降低产时和产后感染风险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婴儿疫苗接种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：乙肝疫苗、乙肝免疫球蛋白等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母婴传播阻断的策略及方法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母婴传播阻断的实施</a:t>
                </a:r>
                <a:endParaRPr/>
              </a:p>
            </p:txBody>
          </p:sp>
          <p:sp>
            <p:nvSpPr>
              <p:cNvPr id="3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：政府制定相关政策，提供资金支持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：加强对医务人员的培训，提高干预能力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：提高孕妇及其伴侣的疾病认知和预防意识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：建立信息管理系统，进行数据收集和分析</a:t>
                </a:r>
                <a:endParaRPr/>
              </a:p>
            </p:txBody>
          </p:sp>
          <p:sp>
            <p:nvSpPr>
              <p:cNvPr id="3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母婴传播阻断的监测</a:t>
                </a:r>
                <a:endParaRPr/>
              </a:p>
            </p:txBody>
          </p:sp>
          <p:sp>
            <p:nvSpPr>
              <p:cNvPr id="3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：定期检测孕妇及其伴侣的血清学指标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：对新生儿进行疾病筛查，及时发现感染者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：定期评估母婴传播阻断项目的效果</a:t>
                </a:r>
                <a:endParaRPr/>
              </a:p>
            </p:txBody>
          </p:sp>
          <p:sp>
            <p:nvSpPr>
              <p:cNvPr id="3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母婴传播阻断的实施及监测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艾滋病梅毒和乙肝的母婴传播风险评估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艾滋病母婴传播风险评估方法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孕妇HIV感染状况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：孕妇HIV抗体检测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孕妇CD4+T细胞计数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：评估孕妇免疫系统状况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围产期因素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：产程时间、分娩方式等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婴儿喂养方式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：母乳喂养或人工喂养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艾滋病母婴传播风险评估结果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高风险：孕妇HIV感染、CD4+T细胞计数低、围产期因素不良等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中风险：孕妇HIV感染、CD4+T细胞计数正常、围产期因素良好等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低风险：孕妇HIV未感染、CD4+T细胞计数正常、围产期因素良好等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艾滋病母婴传播风险评估方法及结果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梅毒母婴传播风险评估方法及结果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组合 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组合 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梅毒母婴传播风险评估方法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孕妇梅毒感染状况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：孕妇梅毒血清学检测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梅毒分期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：评估梅毒病情严重程度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围产期因素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：产程时间、分娩方式等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婴儿喂养方式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：母乳喂养或人工喂养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组合 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梅毒母婴传播风险评估结果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高风险：孕妇梅毒感染、梅毒晚期、围产期因素不良等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中风险：孕妇梅毒感染、梅毒早期、围产期因素良好等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低风险：孕妇梅毒未感染、围产期因素良好等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乙肝母婴传播风险评估方法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孕妇乙肝感染状况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：孕妇乙肝血清学检测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乙肝病毒载量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：评估乙肝病毒复制水平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围产期因素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：产程时间、分娩方式等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婴儿喂养方式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：母乳喂养或人工喂养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乙肝母婴传播风险评估结果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高风险：孕妇乙肝感染、乙肝病毒载量高、围产期因素不良等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中风险：孕妇乙肝感染、乙肝病毒载量正常、围产期因素良好等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低风险：孕妇乙肝未感染、围产期因素良好等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乙肝母婴传播风险评估方法及结果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https://d.book118.com/677012140162006046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预防艾滋病梅毒和乙肝母婴传播阻断项目培训课件</vt:lpstr>
      <vt:lpstr>艾滋病梅毒和乙肝的基本知识及传播途径</vt:lpstr>
      <vt:lpstr>PowerPoint Presentation</vt:lpstr>
      <vt:lpstr>PowerPoint Presentation</vt:lpstr>
      <vt:lpstr>PowerPoint Presentation</vt:lpstr>
      <vt:lpstr>母婴传播阻断的重要性及策略</vt:lpstr>
      <vt:lpstr>PowerPoint Presentation</vt:lpstr>
      <vt:lpstr>PowerPoint Presentation</vt:lpstr>
      <vt:lpstr>PowerPoint Presentation</vt:lpstr>
      <vt:lpstr>艾滋病梅毒和乙肝的母婴传播风险评估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2024-09-22T05:52:17.389</cp:lastPrinted>
  <dcterms:created xsi:type="dcterms:W3CDTF">2024-09-21T21:52:17Z</dcterms:created>
  <dcterms:modified xsi:type="dcterms:W3CDTF">2024-09-21T21:52:19Z</dcterms:modified>
</cp:coreProperties>
</file>