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9FC868-0AE3-403B-A2DD-9C199D0950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D8E2EE-7863-442A-9D5E-A4FFBD0579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5DF8C6-9750-43F4-9B9F-779EBE82AD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0D268E-1E9E-4220-8ACB-F72D67EEBC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EF3C548-3B19-43F9-87DC-2C3BF9DD0D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9BE4F06-EEAE-4AF4-ACA4-A325018258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48C55ED-705B-49B7-BBB5-C737AF78EC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E4A0C7-8342-4FE4-935C-42B5607187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51F971-8C3D-4B35-804B-4AEAD0BF1B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3F8580-B3C1-4D0D-B820-18FCB7B86C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B89A06-6615-4E2A-BCF5-8F6F4F6AC2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7013164061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动作运动与评价课件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动作运动概述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动作运动类型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动作运动评价标准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动作运动与健康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动作运动与减肥塑形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动作运动概述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47422" y="1416260"/>
            <a:ext cx="10787368" cy="4757506"/>
          </a:xfrm>
          <a:custGeom>
            <a:rect l="l" t="t" r="r" b="b"/>
            <a:pathLst>
              <a:path w="8427632" h="3716802">
                <a:moveTo>
                  <a:pt x="0" y="0"/>
                </a:moveTo>
                <a:lnTo>
                  <a:pt x="7963031" y="0"/>
                </a:lnTo>
                <a:quadBezTo>
                  <a:pt x="8427632" y="0"/>
                  <a:pt x="8427632" y="464600"/>
                </a:quadBezTo>
                <a:lnTo>
                  <a:pt x="8427632" y="3716802"/>
                </a:lnTo>
                <a:lnTo>
                  <a:pt x="464600" y="3716802"/>
                </a:lnTo>
                <a:quadBezTo>
                  <a:pt x="0" y="3716802"/>
                  <a:pt x="0" y="3252201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6069242" y="1732467"/>
            <a:ext cx="0" cy="4116499"/>
          </a:xfrm>
          <a:prstGeom prst="line">
            <a:avLst/>
          </a:prstGeom>
          <a:ln w="9525">
            <a:solidFill>
              <a:schemeClr val="accent2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1262336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动作运动是一种以身体活动为主要表现形式的运动方式，具有多样性、灵活性和竞技性的特点。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2336" y="1733458"/>
            <a:ext cx="4280121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708503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动作运动是指通过一系列身体动作来完成运动目标的运动方式，其特点包括多样性、灵活性和竞技性。多样性是指动作运动项目种类繁多，涵盖了各种不同的动作形式和技巧；灵活性是指动作运动不受场地、器材等限制，可以根据个人喜好和需求进行自由组合和变化；竞技性则是指动作运动具有高度的技巧性和竞技性，需要运动员具备较高的身体素质和技术水平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71927" y="1733458"/>
            <a:ext cx="4312633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动作运动的定义与特点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3457" y="1876457"/>
            <a:ext cx="3105086" cy="3105086"/>
          </a:xfrm>
          <a:prstGeom prst="ellipse">
            <a:avLst/>
          </a:prstGeom>
          <a:solidFill>
            <a:schemeClr val="accent2">
              <a:alpha val="2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838682" y="2171682"/>
            <a:ext cx="2514635" cy="25146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97329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97329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动作运动对于促进身体健康、提高身体素质和培养意志品质等方面具有重要意义。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936144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7936144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作运动对于促进身体健康有着重要的作用，它可以提高心肺功能、增强肌肉力量、改善身体柔韧性等方面的身体素质。同时，动作运动还可以培养人的意志品质，增强自信心和毅力，帮助人们克服困难和挑战自我。此外，动作运动还可以促进社交互动和团队协作，增强人与人之间的交流和合作。</a:t>
            </a:r>
          </a:p>
        </p:txBody>
      </p:sp>
      <p:sp>
        <p:nvSpPr>
          <p:cNvPr id="8" name="Freeform 8"/>
          <p:cNvSpPr/>
          <p:nvPr/>
        </p:nvSpPr>
        <p:spPr>
          <a:xfrm>
            <a:off x="5503755" y="2836755"/>
            <a:ext cx="1184490" cy="1184490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动作运动的重要性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动作运动的历史悠久，经历了从传统体育到现代竞技体育的发展历程。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作运动的历史可以追溯到古代，许多传统的体育运动项目都是以身体动作为主要表现形式。随着社会的发展和科技的进步，动作运动逐渐演变为现代竞技体育，各种国际赛事和组织也不断涌现。同时，随着人们健康意识的提高，动作运动逐渐成为一种时尚的生活方式，越来越多的人开始参与到各种动作运动项目中，享受运动带来的乐趣和益处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动作运动的历史与发展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动作运动类型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2036075" y="5949378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824897" y="-3412461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AutoShape 7"/>
          <p:cNvSpPr/>
          <p:nvPr/>
        </p:nvSpPr>
        <p:spPr>
          <a:xfrm>
            <a:off x="11078723" y="5451328"/>
            <a:ext cx="569999" cy="569999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1574907" y="1754944"/>
            <a:ext cx="3905833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有氧运动是指通过持续进行中等强度的运动，提高心肺功能和代谢水平，促进身体健康。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574907" y="3803200"/>
            <a:ext cx="3905833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有氧运动对于改善心肺功能、增强身体素质和促进健康具有重要意义。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316589" y="3803200"/>
            <a:ext cx="3905833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有氧运动能够提高身体的代谢水平，促进脂肪燃烧和能量消耗，有助于减轻体重和控制血糖、血脂等指标。此外，有氧运动还能增强身体的免疫力、改善睡眠质量、缓解压力等。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6589" y="1754944"/>
            <a:ext cx="3905833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有氧运动包括快走、慢跑、骑车、游泳等，通过这些运动可以增强心肺功能，提高身体的耐力和持久力，同时也有助于控制体重和减少疾病风险。</a:t>
            </a:r>
          </a:p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有氧运动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963" y="1499276"/>
            <a:ext cx="474399" cy="474399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17634" y="1568195"/>
            <a:ext cx="334599" cy="33459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676483" y="1792120"/>
            <a:ext cx="0" cy="4187687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Freeform 5"/>
          <p:cNvSpPr/>
          <p:nvPr/>
        </p:nvSpPr>
        <p:spPr>
          <a:xfrm rot="-5400000">
            <a:off x="921706" y="555455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5400000">
            <a:off x="921706" y="576538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852233" y="2291273"/>
            <a:ext cx="2325536" cy="303618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力量训练是指通过进行负重训练，增加肌肉力量和骨骼密度，提高身体稳定性和平衡能力。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3290712" y="1499276"/>
            <a:ext cx="474399" cy="474399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353383" y="1568195"/>
            <a:ext cx="334599" cy="33459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3512232" y="1792120"/>
            <a:ext cx="0" cy="4187687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Freeform 11"/>
          <p:cNvSpPr/>
          <p:nvPr/>
        </p:nvSpPr>
        <p:spPr>
          <a:xfrm rot="-5400000">
            <a:off x="3757455" y="555455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 rot="-5400000">
            <a:off x="3757455" y="576538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3765111" y="2291273"/>
            <a:ext cx="2325536" cy="303618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力量训练包括举重、深蹲、卧推等，通过这些训练可以刺激肌肉生长和发展，增强骨骼密度，提高身体的力量和爆发力。此外，力量训练还有助于塑造身体线条、增强自信心和改善姿势。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6126461" y="1499276"/>
            <a:ext cx="474399" cy="474399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189132" y="1568195"/>
            <a:ext cx="334599" cy="33459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6347981" y="1792120"/>
            <a:ext cx="0" cy="4187687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Freeform 17"/>
          <p:cNvSpPr/>
          <p:nvPr/>
        </p:nvSpPr>
        <p:spPr>
          <a:xfrm rot="-5400000">
            <a:off x="6593205" y="555455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 rot="-5400000">
            <a:off x="6593205" y="576538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600860" y="2291273"/>
            <a:ext cx="2325536" cy="303618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力量训练对于增强肌肉力量、改善身体形态和提高身体稳定性具有重要作用。</a:t>
            </a:r>
          </a:p>
        </p:txBody>
      </p:sp>
      <p:sp>
        <p:nvSpPr>
          <p:cNvPr id="20" name="AutoShape 20"/>
          <p:cNvSpPr/>
          <p:nvPr/>
        </p:nvSpPr>
        <p:spPr>
          <a:xfrm>
            <a:off x="8962210" y="1499276"/>
            <a:ext cx="474399" cy="474399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24882" y="1568195"/>
            <a:ext cx="334599" cy="33459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2" name="Connector 22"/>
          <p:cNvCxnSpPr/>
          <p:nvPr/>
        </p:nvCxnSpPr>
        <p:spPr>
          <a:xfrm flipH="1">
            <a:off x="9183730" y="1792120"/>
            <a:ext cx="0" cy="4187687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3" name="Freeform 23"/>
          <p:cNvSpPr/>
          <p:nvPr/>
        </p:nvSpPr>
        <p:spPr>
          <a:xfrm rot="-5400000">
            <a:off x="9428954" y="555455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 rot="-5400000">
            <a:off x="9428954" y="576538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9436609" y="2291273"/>
            <a:ext cx="2325536" cy="303618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力量训练能够预防骨质疏松和骨折等骨骼问题，同时也有助于降低慢性疾病的风险。此外，力量训练还能提高身体的协调性和平衡能力，减少运动损伤的风险。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力量训练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52063" y="1487267"/>
            <a:ext cx="51593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414762" y="148726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77011" y="148726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840435" y="1253303"/>
            <a:ext cx="1087854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9125" y="2354474"/>
            <a:ext cx="2324100" cy="24955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柔韧性训练是指通过进行拉伸和柔韧性练习，增加关节灵活性和肌肉弹性，预防运动损伤和提高身体柔韧性。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861807" y="6294551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808896" y="6294551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491648" y="6294551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>
            <a:off x="1563276" y="6356050"/>
            <a:ext cx="10628724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3882752" y="1487267"/>
            <a:ext cx="515938" cy="5501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45450" y="1487267"/>
            <a:ext cx="550104" cy="5501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607700" y="1487267"/>
            <a:ext cx="550104" cy="5501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583316" y="1253303"/>
            <a:ext cx="1087854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3485533" y="2354474"/>
            <a:ext cx="2324100" cy="24955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柔韧性训练包括瑜伽、普拉提、太极等，通过这些练习可以拉伸肌肉和韧带，提高关节的灵活性和稳定性。此外，柔韧性训练还有助于减轻肌肉酸痛和预防运动损伤。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6558071" y="1487267"/>
            <a:ext cx="51593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20769" y="148726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283019" y="148726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283019" y="1253303"/>
            <a:ext cx="1018242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281941" y="2354474"/>
            <a:ext cx="2324100" cy="24955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柔韧性训练对于提高身体柔韧性、增强关节灵活性和预防运动损伤具有重要作用。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9509839" y="1487267"/>
            <a:ext cx="515938" cy="5501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772537" y="1487267"/>
            <a:ext cx="550104" cy="5501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234787" y="1487267"/>
            <a:ext cx="550104" cy="5501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9234787" y="1253303"/>
            <a:ext cx="1018242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078349" y="2354474"/>
            <a:ext cx="2324100" cy="24955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柔韧性训练能够改善身体的姿势和平衡能力，提高身体的协调性和稳定性。此外，柔韧性训练还有助于缓解肌肉酸痛和紧张情绪，促进身体的放松和恢复。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柔韧性训练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https://d.book118.com/677013164061006026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49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2024-08-31T11:57:31.366</cp:lastPrinted>
  <dcterms:created xsi:type="dcterms:W3CDTF">2024-08-31T03:57:31Z</dcterms:created>
  <dcterms:modified xsi:type="dcterms:W3CDTF">2024-08-31T03:57:33Z</dcterms:modified>
</cp:coreProperties>
</file>