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33BC5-3305-4DE1-8A6E-126AC24E1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1DDB2-FA5A-47D4-A1CA-7BE5786D1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7DA94-8130-49B6-811C-BFDD7EAEB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1A0D77-9505-4488-ACA8-AB2E7A00E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89FD47-B0C1-4750-8EE5-F89BF10F0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5FD925-5980-44F1-BDF3-6CFB95C54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B672B2-8003-4396-8159-4FFDFF40A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8D58A-57A1-4F96-96C9-EF7119A3A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C3A93-9FD0-4AB8-A5E8-AC2CFE86B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6EA04-6671-4C65-8B9D-A941A8D31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8CFB0-9B5A-4930-A0D2-003213865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16146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病毒性肝的护理查房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病毒性肝疾病概述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病毒性肝疾病的护理评估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病毒性肝疾病的护理措施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病毒性肝疾病的健康教育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病毒性肝疾病的康复护理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病毒性肝疾病的案例分享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病毒性肝疾病概述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病毒性肝疾病是由各种肝炎病毒引起的肝脏感染性疾病。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根据病原学不同，可分为甲型、乙型、丙型、丁型和戊型肝炎。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主要病因是病毒感染，通过血液传播、母婴传播和性传播等途径感染。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病毒在肝脏中复制，引起肝脏炎症、坏死和纤维化，最终可能导致肝硬化和肝癌。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95" r="1689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主要表现为乏力、食欲不振、恶心、呕吐、黄疸和肝区疼痛等。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通过肝功能检查、病原学检测和影像学检查等方法进行诊断。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病毒性肝疾病的护理评估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评估患者的肝功能指标，如转氨酶、胆红素等，了解肝脏受损程度。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肝功能状况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观察患者是否有乏力、食欲不振、恶心、呕吐等症状，以及症状的严重程度。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了解患者是否有出血、感染等并发症，以及并发症的严重程度。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了解家庭成员对患者的态度，是否支持患者的治疗和护理。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家庭成员态度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评估家庭环境是否有利于患者的康复，如居住条件、家庭卫生等。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了解家庭经济状况，评估患者是否有足够的经济支持进行治疗和康复。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家庭经济状况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207" b="152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评估医院的环境是否符合患者的治疗和康复需求，如病房的清洁度、安静程度等。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社会环境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了解患者所处的社会环境，如工作、社交等方面的情况，评估这些因素对患者康复的影响。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地理环境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了解患者所处的地理环境，如气候、交通等，评估这些因素对患者康复的影响。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病毒性肝疾病的护理措施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确保患者按时、按量服用药物，避免漏服或错服。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833" r="9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注意观察患者服药后的反应，如出现不良反应应及时处理。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观察药物反应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375" r="5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正确保存药物，避免药物受潮、变质，及时处理过期和损坏的药物。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药物保存与处理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保证患者充足的休息时间，根据病情适当安排活动，避免过度劳累。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指导患者合理安排饮食，多摄入高蛋白、低脂肪、富含维生素的食物。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指导患者保持良好的个人卫生习惯，如勤洗手、刷牙等。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0000" b="1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708" r="11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792" r="13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生活护理与指导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https://d.book118.com/677016146060006030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2024-09-02T00:16:58.708</cp:lastPrinted>
  <dcterms:created xsi:type="dcterms:W3CDTF">2024-09-01T16:16:58Z</dcterms:created>
  <dcterms:modified xsi:type="dcterms:W3CDTF">2024-09-01T16:17:00Z</dcterms:modified>
</cp:coreProperties>
</file>