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TSJRKN+MS-UIGothic"/>
      <p:regular r:id="rId20"/>
    </p:embeddedFont>
    <p:embeddedFont>
      <p:font typeface="OTHDPJ+AJKNRH+ArialMT"/>
      <p:regular r:id="rId21"/>
    </p:embeddedFont>
    <p:embeddedFont>
      <p:font typeface="DBNEBK+CHOKAO+MicrosoftYaHei-Bold"/>
      <p:regular r:id="rId22"/>
    </p:embeddedFont>
    <p:embeddedFont>
      <p:font typeface="JFSAIQ+UFTTTV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3A2C-520A-43F4-B475-AC74E4F5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08CE0-10D6-4BA5-9E14-C1A6F8A6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2050-08B3-467A-A263-5F951046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23A24-9AE4-4E9C-992B-258A8C06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FA1AB-844D-4C96-A60A-F92454287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166D7-793C-422E-B09D-35542417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B8E19-FF66-446F-9818-C573AA69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9D112-A195-4DEB-897B-AF341CEBB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21DA4-6D1D-48A9-8E73-283D5EFD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D09D4-D860-47CE-B5BC-08B1E4EE1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8882E-1B98-423D-904F-779DA2E7D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0130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4950">
                <a:solidFill>
                  <a:srgbClr val="000000"/>
                </a:solidFill>
                <a:latin typeface="TSJRKN+MS-UIGothic"/>
                <a:cs typeface="TSJRKN+MS-UIGothic"/>
              </a:rPr>
              <a:t>天堂森林公园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 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TSJRKN+MS-UIGothic"/>
                <a:cs typeface="TSJRK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675955"/>
            <a:ext cx="3738822" cy="13437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OTHDPJ+AJKNRH+ArialMT"/>
                <a:cs typeface="OTHDPJ+AJKNRH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天堂森林公园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OTHDPJ+AJKNRH+ArialMT"/>
                <a:cs typeface="OTHDPJ+AJKNRH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植物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观赏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TSJRKN+MS-UIGothic"/>
                <a:cs typeface="TSJRKN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DBNEBK+CHOKAO+MicrosoftYaHei-Bold"/>
                <a:cs typeface="DBNEBK+CHOKAO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3354895"/>
            <a:ext cx="5140902" cy="18551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OTHDPJ+AJKNRH+ArialMT"/>
                <a:cs typeface="OTHDPJ+AJKNRH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天堂森林公园的旅游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施和</a:t>
            </a:r>
          </a:p>
          <a:p>
            <a:pPr marL="0" marR="0">
              <a:lnSpc>
                <a:spcPts val="2552"/>
              </a:lnSpc>
              <a:spcBef>
                <a:spcPts val="583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OTHDPJ+AJKNRH+ArialMT"/>
                <a:cs typeface="OTHDPJ+AJKNRH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天堂森林公园的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A0237"/>
                </a:solidFill>
                <a:latin typeface="TSJRKN+MS-UIGothic"/>
                <a:cs typeface="TSJRKN+MS-UIGothic"/>
              </a:rPr>
              <a:t>保和可持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天堂森林公园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公园的地理位置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68500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位于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省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市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区，距离市中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公里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有高速公路、公交和地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多种交通方式可达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公园的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6283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成立于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年，是</a:t>
            </a:r>
            <a:r>
              <a:rPr sz="1350">
                <a:solidFill>
                  <a:srgbClr val="000000"/>
                </a:solidFill>
                <a:latin typeface="JFSAIQ+UFTTTV+MicrosoftYaHei"/>
                <a:cs typeface="JFSAIQ+UFTTTV+MicrosoftYaHei"/>
              </a:rPr>
              <a:t>XX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市最早的自然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区之一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多年的保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展，已成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国内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知名的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雨林主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公园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公园的特色和亮点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DBNEBK+CHOKAO+MicrosoftYaHei-Bold"/>
                <a:cs typeface="DBNEBK+CHOKA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DBNEBK+CHOKAO+MicrosoftYaHei-Bold"/>
                <a:cs typeface="DBNEBK+CHOKA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DBNEBK+CHOKAO+MicrosoftYaHei-Bold"/>
                <a:cs typeface="DBNEBK+CHOKA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DBNEBK+CHOKAO+MicrosoftYaHei-Bold"/>
                <a:cs typeface="DBNEBK+CHOKAO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有丰富的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植物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举办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各种主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典，如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植物展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、民俗文化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源，如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雨林、季雨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林、山地雨林等多种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有壮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的山水景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提供多种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外体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验项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目，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如徒步、露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、攀岩等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58565" y="53540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JRKN+MS-UIGothic"/>
                <a:cs typeface="TSJRKN+MS-UIGothic"/>
              </a:rPr>
              <a:t>如瀑布、溪流、奇石等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植物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观赏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热带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植物的种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808968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：丰富多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9180" y="1808968"/>
            <a:ext cx="4567200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天堂森林公园内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有众多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植物，包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括棕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榈树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、橡胶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、竹子等，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些植物具有独特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的形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和特点，如叶片巨大、花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朵艳丽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奇特等。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0214" y="338440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09180" y="3384403"/>
            <a:ext cx="4633436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平衡方面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着重要作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用，它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们为动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物提供栖息地和食物，同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多珍稀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物种的家园。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20214" y="505318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09180" y="5053183"/>
            <a:ext cx="4698131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植物具有丰富的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用植物、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作物和木材等，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些植物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提供了重要的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源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植物的生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境和养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：光照需求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360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植物需要充足的光照来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行光合作用，因此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将它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种植在阳光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充足的地方，如靠近光源或使用人工照明。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植物的生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境和养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：水分管理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4431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水分的需求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根据不同植物的需水特性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行合理灌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溉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度或不足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的水分供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植物的生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境和养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TSJRKN+MS-UIGothic"/>
                <a:cs typeface="TSJRKN+MS-UIGothic"/>
              </a:rPr>
              <a:t>：土壤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87724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植物生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需要透气性好、排水良好的土壤，可以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富含有机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的砂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84FF"/>
                </a:solidFill>
                <a:latin typeface="TSJRKN+MS-UIGothic"/>
                <a:cs typeface="TSJRKN+MS-UIGothic"/>
              </a:rPr>
              <a:t>土壤或腐叶土等。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植物的生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境和养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病虫害防治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TSJRKN+MS-UIGothic"/>
                <a:cs typeface="TSJRK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植物容易受到病虫害的侵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植物的生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情况，及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并采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SJRKN+MS-UIGothic"/>
                <a:cs typeface="TSJRKN+MS-UIGothic"/>
              </a:rPr>
              <a:t>取防治措施，如生物防治、化学防治等。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植物在园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8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17</a:t>
            </a: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8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16</a:t>
            </a: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167625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美化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1676253"/>
            <a:ext cx="476436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修复方面具有重要作用，可以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用于治理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染、改善土壤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量等方面。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8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16</a:t>
            </a: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8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16</a:t>
            </a: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3562203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植物具有独特的形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和美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的花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，可以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美化的重要元素，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城市和家庭增添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意和生机。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58709" y="356220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1015" y="5122318"/>
            <a:ext cx="2914446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95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16</a:t>
            </a:r>
            <a:r>
              <a:rPr sz="195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58709" y="511659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在此添加您的文本</a:t>
            </a:r>
            <a:r>
              <a:rPr sz="18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16</a:t>
            </a:r>
            <a:r>
              <a:rPr sz="1800">
                <a:solidFill>
                  <a:srgbClr val="0084FF"/>
                </a:solidFill>
                <a:latin typeface="TSJRKN+MS-UIGothic"/>
                <a:cs typeface="TSJRKN+MS-UIGothic"/>
              </a:rPr>
              <a:t>字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01015" y="5522448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修复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58709" y="552244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源是重要的旅游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源之一，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多游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客慕名来到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地区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观赏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独特的植物景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当地旅游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BNEBK+CHOKAO+MicrosoftYaHei-Bold"/>
                <a:cs typeface="DBNEBK+CHOKAO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热带动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物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观赏</a:t>
            </a:r>
            <a:r>
              <a:rPr sz="5400">
                <a:solidFill>
                  <a:srgbClr val="000000"/>
                </a:solidFill>
                <a:latin typeface="TSJRKN+MS-UIGothic"/>
                <a:cs typeface="TSJRKN+MS-UIGothic"/>
              </a:rPr>
              <a:t>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热带动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物的种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TSJRKN+MS-UIGothic"/>
                <a:cs typeface="TSJRKN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：丰富多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6153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天堂森林公园内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有众多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热带动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物，包括但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不限于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臂猿、犀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鸟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鳄鱼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、蟒蛇等。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物具有独特的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TSJRKN+MS-UIGothic"/>
                <a:cs typeface="TSJRKN+MS-UIGothic"/>
              </a:rPr>
              <a:t>性，是公园的一大看点。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https://d.book118.com/677020130010006036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TSJRKN+MS-UIGothic</vt:lpstr>
      <vt:lpstr>OTHDPJ+AJKNRH+ArialMT</vt:lpstr>
      <vt:lpstr>Times New Roman</vt:lpstr>
      <vt:lpstr>DBNEBK+CHOKAO+MicrosoftYaHei-Bold</vt:lpstr>
      <vt:lpstr>JFSAIQ+UFTTTV+MicrosoftYaHei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2024-09-10T19:14:44.355</cp:lastPrinted>
  <dcterms:created xsi:type="dcterms:W3CDTF">2024-09-10T11:14:44Z</dcterms:created>
  <dcterms:modified xsi:type="dcterms:W3CDTF">2024-09-10T11:14:45Z</dcterms:modified>
</cp:coreProperties>
</file>