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46BA-9C72-4116-9F7D-E988040E3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66508-D16A-4204-9A94-D2110317F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8816C-7DA4-4B2B-A33E-9222826B4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9C242-96DF-4EFC-BB39-004255FD9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53BB9-8D74-4B86-BA5D-AC3CD1F39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0B943-F6AD-4A4C-8B26-41021CAB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5360FB-69B8-481F-AB79-F13B2296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DB4C4-F5E0-47A8-909C-2DFBA262B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7DC94-B6EF-4A62-84C7-93E0DCF3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E220A-F6A9-4D4C-A28F-B1153823B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3F0D2-A426-4FDF-B8C1-665C1E9E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22033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理财环境优秀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优秀理财环境特征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国内外理财环境对比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优秀理财环境下的投资策略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金融机构在优秀理财环境中角色定位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理财市场概述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969" b="10969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中国理财市场规模持续扩大，成为全球最大的理财市场之一。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随着居民财富增长和理财意识提高，理财市场呈现出快速增长的趋势。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互联网技术的发展为理财市场提供了更广阔的空间和更多的可能性。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银行、证券公司、基金公司、保险公司等金融机构是理财市场的主要参与者。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不同类型的金融机构在理财业务上有着不同的特点和优势。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投资者群体日益多样化，包括个人投资者、机构投资者、高净值客户等。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理财产品不断创新，包括固定收益类、股票类、混合类、另类投资等多种类型。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服务模式也在不断创新，如智能投顾、定制化理财方案等。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金融科技在理财领域的应用不断深化，提高了服务效率和用户体验。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理财产品与服务创新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国家出台了一系列法律法规和政策措施，规范了理财市场的秩序。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监管部门加强了对理财市场的监管力度，保护了投资者的合法权益。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未来政策环境将继续完善，为理财市场的健康发展提供有力保障。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法律法规与政策环境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优秀理财环境特征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在优秀的理财环境中，经济增长通常保持稳定，避免大起大落，为投资者提供稳定的投资回报。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政策连续性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42" r="3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金融机构稳健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政府政策保持连续性和稳定性，避免频繁的政策变动给市场带来不必要的波动。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金融机构运营稳健，风险控制能力强，能够抵御各种经济冲击，保障投资者的资金安全。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稳定性：经济波动影响较小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994" b="5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741" b="217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透明度：信息披露完善、监管严格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信息披露充分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在优秀的理财环境中，信息披露制度完善，投资者能够充分获取相关信息，做出明智的投资决策。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监管严格有效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监管机构对金融市场实施严格有效的监管，打击各种违法违规行为，维护市场秩序和投资者权益。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投资者保护机制健全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建立健全的投资者保护机制，如投资者适当性管理、投诉处理机制等，确保投资者合法权益得到保障。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提供多样化的投资工具和产品，满足投资者不同的风险偏好和收益需求。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92" r="5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投资工具丰富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投资渠道多样化且畅通无阻，投资者可以方便地进行投资操作。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投资渠道畅通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投资操作简便易行，投资者可以轻松地完成投资交易和资金管理。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操作简便易行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便捷性：投资渠道多样、操作简便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708" r="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投资教育与指导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加强投资教育和指导，提高投资者的投资技能和风险意识，促进理性投资和科学理财。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合理投资收益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在优秀的理财环境中，投资者能够获得合理的投资收益，实现财富的保值增值。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风险控制有效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建立有效的风险控制机制，帮助投资者规避风险、减少损失，确保投资收益的稳定性和可持续性。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收益性：合理回报与风险控制平衡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国内外理财环境对比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国内市场规模庞大，但发展时间相对较短，成熟度有待提高；而国外市场历史悠久，市场规模更大，成熟度更高。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国内市场在产品创新方面相对保守，而国外市场则更加开放和多元化，为投资者提供更多选择。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国内信息披露制度逐步完善，但仍存在信息不对称问题；国外市场信息披露制度较为完善，投资者能够更全面地了解市场动态。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国内外市场成熟度差异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国内市场以散户为主，机构投资者占比相对较低；而国外市场机构投资者占比较高，市场更加稳定。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国内投资者风险偏好相对较高，追求高收益；而国外投资者更加注重风险控制和资产配置。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投资者结构与风险偏好比较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风险偏好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国内监管体系逐步完善，但仍存在多头管理、政策不稳定等问题；国外监管体系相对成熟，政策稳定性较高。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国内政策导向以鼓励创新、防范风险为主；而国外政策导向更加注重市场自由化和投资者保护。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政策导向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监管体系及政策导向异同点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https://d.book118.com/677022033015006042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2024-09-15T05:37:00.351</cp:lastPrinted>
  <dcterms:created xsi:type="dcterms:W3CDTF">2024-09-14T21:37:00Z</dcterms:created>
  <dcterms:modified xsi:type="dcterms:W3CDTF">2024-09-14T21:37:02Z</dcterms:modified>
</cp:coreProperties>
</file>