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F69D0B-2409-4A85-8E61-E36A284D9A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4723CA-E92A-42EA-8067-401102874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8E4F74-0186-4E66-936C-262D5B8D63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DB4709-B878-4220-A78D-525CDFDC8F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9859C3-911C-445F-8A53-45A04A9B76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0D8FC3-9C07-4782-9CEA-9ACB1169E4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8CCE39-F937-489B-B9C6-73ABD8C1CD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7C7CBF-5979-4F7E-BCD0-EE9736815D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80B303-74CB-45BA-9C0C-853FD6E6B9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F4F19A-5643-4858-9485-45BAFCB0B8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8D6682-DD31-4DDE-8DC5-F825A57A07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02403006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智能材料在医疗健康领域的应用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智能创伤护理材料的开发与应用
 智能药物输送系统的设计与优化
 智能生物传感器技术的研究与进步
 智能组织工程支架材料的研制与应用
 智能植入物材料的开发与应用
 智能医疗设备材料的选择与应用
 智能医疗机器人材料的开发与应用
 智能医疗影像材料的开发与应用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智能创伤护理材料的开发与应用</a:t>
            </a:r>
          </a:p>
        </p:txBody>
      </p:sp>
      <p:sp>
        <p:nvSpPr>
          <p:cNvPr id="3" name="Subtitle 2"/>
          <p:cNvSpPr>
            <a:spLocks noGrp="1"/>
          </p:cNvSpPr>
          <p:nvPr>
            <p:ph type="subTitle" idx="1"/>
          </p:nvPr>
        </p:nvSpPr>
        <p:spPr/>
        <p:txBody>
          <a:bodyPr/>
          <a:lstStyle/>
          <a:p>
            <a:r>
              <a:t>智能材料在医疗健康领域的应用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智能创伤护理材料的开发与应用</a:t>
            </a:r>
          </a:p>
        </p:txBody>
      </p:sp>
      <p:sp>
        <p:nvSpPr>
          <p:cNvPr id="3" name="Text Placeholder 2"/>
          <p:cNvSpPr>
            <a:spLocks noGrp="1"/>
          </p:cNvSpPr>
          <p:nvPr>
            <p:ph type="body" idx="1"/>
          </p:nvPr>
        </p:nvSpPr>
        <p:spPr/>
        <p:txBody>
          <a:bodyPr/>
          <a:lstStyle/>
          <a:p>
            <a:r>
              <a:t>组织工程支架材料</a:t>
            </a:r>
          </a:p>
        </p:txBody>
      </p:sp>
      <p:sp>
        <p:nvSpPr>
          <p:cNvPr id="4" name="Content Placeholder 3"/>
          <p:cNvSpPr>
            <a:spLocks noGrp="1"/>
          </p:cNvSpPr>
          <p:nvPr>
            <p:ph sz="half" idx="2"/>
          </p:nvPr>
        </p:nvSpPr>
        <p:spPr/>
        <p:txBody>
          <a:bodyPr/>
          <a:lstStyle/>
          <a:p>
            <a:r>
              <a:t>1. 智能创伤护理材料的设计与制备：智能材料在创伤护理领域的主要应用之一是开发用于组织工程的支架材料。这些材料通常由生物相容性聚合物制成，并通过各种技术进行修饰，以使其能够响应特定刺激（如温度、光或电）。</a:t>
            </a:r>
          </a:p>
          <a:p>
            <a:r>
              <a:t>2. 智能材料在组织工程中的应用：智能创伤护理材料在组织工程中的应用有很多，包括骨组织工程、软组织工程和皮肤组织工程。这些材料可以提供支撑和引导组织生长的环境，并可以通过响应外部刺激来控制组织的再生过程。</a:t>
            </a:r>
          </a:p>
          <a:p>
            <a:r>
              <a:t>3. 智能材料在创伤护理中的前景：智能创伤护理材料的发展前景非常广阔。随着对生物材料和组织工程技术的研究不断深入，智能创伤护理材料的性能和功能将会得到进一步的提升，这将为创伤护理领域带来新的革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智能创伤护理材料的开发与应用</a:t>
            </a:r>
          </a:p>
        </p:txBody>
      </p:sp>
      <p:sp>
        <p:nvSpPr>
          <p:cNvPr id="3" name="Text Placeholder 2"/>
          <p:cNvSpPr>
            <a:spLocks noGrp="1"/>
          </p:cNvSpPr>
          <p:nvPr>
            <p:ph type="body" idx="1"/>
          </p:nvPr>
        </p:nvSpPr>
        <p:spPr/>
        <p:txBody>
          <a:bodyPr/>
          <a:lstStyle/>
          <a:p>
            <a:r>
              <a:t>可控药物释放材料</a:t>
            </a:r>
          </a:p>
        </p:txBody>
      </p:sp>
      <p:sp>
        <p:nvSpPr>
          <p:cNvPr id="4" name="Content Placeholder 3"/>
          <p:cNvSpPr>
            <a:spLocks noGrp="1"/>
          </p:cNvSpPr>
          <p:nvPr>
            <p:ph sz="half" idx="2"/>
          </p:nvPr>
        </p:nvSpPr>
        <p:spPr/>
        <p:txBody>
          <a:bodyPr/>
          <a:lstStyle/>
          <a:p>
            <a:r>
              <a:t>1. 智能材料在药物释放中的作用：智能材料在药物释放领域的主要作用是开发可控药物释放系统。这些系统能够根据特定刺激（如温度、pH或酶）的触发，以预定的方式和速率释放药物。</a:t>
            </a:r>
          </a:p>
          <a:p>
            <a:r>
              <a:t>2. 智能材料在药物释放中的应用：智能可控药物释放系统在医疗健康领域有很多应用，包括靶向药物递送、癌症治疗和慢性疾病治疗。这些系统可以提高药物的疗效，降低副作用，并提高患者的依从性。</a:t>
            </a:r>
          </a:p>
          <a:p>
            <a:r>
              <a:t>3. 智能材料在药物释放中的前景：智能可控药物释放系统的发展前景非常广阔。随着对药物递送系统和生物材料的研究不断深入，智能可控药物释放系统的设计和性能将会得到进一步的优化，这将为药物治疗领域带来新的变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智能创伤护理材料的开发与应用</a:t>
            </a:r>
          </a:p>
        </p:txBody>
      </p:sp>
      <p:sp>
        <p:nvSpPr>
          <p:cNvPr id="3" name="Text Placeholder 2"/>
          <p:cNvSpPr>
            <a:spLocks noGrp="1"/>
          </p:cNvSpPr>
          <p:nvPr>
            <p:ph type="body" idx="1"/>
          </p:nvPr>
        </p:nvSpPr>
        <p:spPr/>
        <p:txBody>
          <a:bodyPr/>
          <a:lstStyle/>
          <a:p>
            <a:r>
              <a:t>智能诊断和成像材料</a:t>
            </a:r>
          </a:p>
        </p:txBody>
      </p:sp>
      <p:sp>
        <p:nvSpPr>
          <p:cNvPr id="4" name="Content Placeholder 3"/>
          <p:cNvSpPr>
            <a:spLocks noGrp="1"/>
          </p:cNvSpPr>
          <p:nvPr>
            <p:ph sz="half" idx="2"/>
          </p:nvPr>
        </p:nvSpPr>
        <p:spPr/>
        <p:txBody>
          <a:bodyPr/>
          <a:lstStyle/>
          <a:p>
            <a:r>
              <a:t>1. 智能材料在诊断和成像中的作用：智能材料在诊断和成像领域的主要作用是开发用于生物传感和生物成像的材料。这些材料能够特异性地与生物标志物结合，并通过各种技术（如荧光、电化学或磁共振）产生可检测的信号。</a:t>
            </a:r>
          </a:p>
          <a:p>
            <a:r>
              <a:t>2. 智能材料在诊断和成像中的应用：智能诊断和成像材料在医疗健康领域有很多应用，包括疾病诊断、患者监测和手术导航。这些材料可以提高诊断的准确性和灵敏度，并为医生提供实时信息，从而改善患者的预后。</a:t>
            </a:r>
          </a:p>
          <a:p>
            <a:r>
              <a:t>3. 智能材料在诊断和成像中的前景：智能诊断和成像材料的发展前景非常广阔。随着对生物传感器和生物成像技术的研究不断深入，智能诊断和成像材料的性能和功能将会得到进一步的提升，这将为疾病诊断和治疗领域带来新的机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智能药物输送系统的设计与优化</a:t>
            </a:r>
          </a:p>
        </p:txBody>
      </p:sp>
      <p:sp>
        <p:nvSpPr>
          <p:cNvPr id="3" name="Subtitle 2"/>
          <p:cNvSpPr>
            <a:spLocks noGrp="1"/>
          </p:cNvSpPr>
          <p:nvPr>
            <p:ph type="subTitle" idx="1"/>
          </p:nvPr>
        </p:nvSpPr>
        <p:spPr/>
        <p:txBody>
          <a:bodyPr/>
          <a:lstStyle/>
          <a:p>
            <a:r>
              <a:t>智能材料在医疗健康领域的应用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智能药物输送系统的设计与优化</a:t>
            </a:r>
          </a:p>
        </p:txBody>
      </p:sp>
      <p:sp>
        <p:nvSpPr>
          <p:cNvPr id="3" name="Text Placeholder 2"/>
          <p:cNvSpPr>
            <a:spLocks noGrp="1"/>
          </p:cNvSpPr>
          <p:nvPr>
            <p:ph type="body" idx="1"/>
          </p:nvPr>
        </p:nvSpPr>
        <p:spPr/>
        <p:txBody>
          <a:bodyPr/>
          <a:lstStyle/>
          <a:p>
            <a:r>
              <a:t>药物载体的材料选择：</a:t>
            </a:r>
          </a:p>
        </p:txBody>
      </p:sp>
      <p:sp>
        <p:nvSpPr>
          <p:cNvPr id="4" name="Content Placeholder 3"/>
          <p:cNvSpPr>
            <a:spLocks noGrp="1"/>
          </p:cNvSpPr>
          <p:nvPr>
            <p:ph sz="half" idx="2"/>
          </p:nvPr>
        </p:nvSpPr>
        <p:spPr/>
        <p:txBody>
          <a:bodyPr/>
          <a:lstStyle/>
          <a:p>
            <a:r>
              <a:t>1. 生物相容性：材料必须与人体组织和器官兼容，不会引起毒性或免疫反应。</a:t>
            </a:r>
          </a:p>
          <a:p>
            <a:r>
              <a:t>2. 降解时间：材料应在药物释放后被机体降解，避免长期残留在体内。</a:t>
            </a:r>
          </a:p>
          <a:p>
            <a:r>
              <a:t>3. 生物可吸收性：材料应能够被机体吸收和代谢，避免产生有害副产品。</a:t>
            </a:r>
          </a:p>
        </p:txBody>
      </p:sp>
      <p:sp>
        <p:nvSpPr>
          <p:cNvPr id="5" name="Text Placeholder 4"/>
          <p:cNvSpPr>
            <a:spLocks noGrp="1"/>
          </p:cNvSpPr>
          <p:nvPr>
            <p:ph type="body" idx="3"/>
          </p:nvPr>
        </p:nvSpPr>
        <p:spPr/>
        <p:txBody>
          <a:bodyPr/>
          <a:lstStyle/>
          <a:p>
            <a:r>
              <a:t>药物递送系统的类型：</a:t>
            </a:r>
          </a:p>
        </p:txBody>
      </p:sp>
      <p:sp>
        <p:nvSpPr>
          <p:cNvPr id="6" name="Content Placeholder 5"/>
          <p:cNvSpPr>
            <a:spLocks noGrp="1"/>
          </p:cNvSpPr>
          <p:nvPr>
            <p:ph sz="half" idx="4"/>
          </p:nvPr>
        </p:nvSpPr>
        <p:spPr/>
        <p:txBody>
          <a:bodyPr/>
          <a:lstStyle/>
          <a:p>
            <a:r>
              <a:t>1. 局部输送系统：将药物直接递送至目标位置，减少全身副作用，提高药物疗效。</a:t>
            </a:r>
          </a:p>
          <a:p>
            <a:r>
              <a:t>2. 靶向输送系统：利用药物载体的靶向性，将药物特异性地递送至病变部位。</a:t>
            </a:r>
          </a:p>
          <a:p>
            <a:r>
              <a:t>3. 控释输送系统：通过调控药物释放速率，实现药物的持续、稳定释放，提高患者依从性。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智能药物输送系统的设计与优化</a:t>
            </a:r>
          </a:p>
        </p:txBody>
      </p:sp>
      <p:sp>
        <p:nvSpPr>
          <p:cNvPr id="3" name="Text Placeholder 2"/>
          <p:cNvSpPr>
            <a:spLocks noGrp="1"/>
          </p:cNvSpPr>
          <p:nvPr>
            <p:ph type="body" idx="1"/>
          </p:nvPr>
        </p:nvSpPr>
        <p:spPr/>
        <p:txBody>
          <a:bodyPr/>
          <a:lstStyle/>
          <a:p>
            <a:r>
              <a:t>药物递送系统的设计：</a:t>
            </a:r>
          </a:p>
        </p:txBody>
      </p:sp>
      <p:sp>
        <p:nvSpPr>
          <p:cNvPr id="4" name="Content Placeholder 3"/>
          <p:cNvSpPr>
            <a:spLocks noGrp="1"/>
          </p:cNvSpPr>
          <p:nvPr>
            <p:ph sz="half" idx="2"/>
          </p:nvPr>
        </p:nvSpPr>
        <p:spPr/>
        <p:txBody>
          <a:bodyPr/>
          <a:lstStyle/>
          <a:p>
            <a:r>
              <a:t>1. 药物载体的设计：根据药物的性质和靶向需求，设计合适的药物载体，确保药物的稳定性和靶向性。</a:t>
            </a:r>
          </a:p>
          <a:p>
            <a:r>
              <a:t>2. 药物释放机制的设计：根据药物的释放要求，设计合适的药物释放机制，实现药物的靶向释放和控释释放。</a:t>
            </a:r>
          </a:p>
          <a:p>
            <a:r>
              <a:t>3. 药物递送系统的制备：利用合适的制备方法，将药物载体与药物结合，制备出具有所需性质的药物递送系统。</a:t>
            </a:r>
          </a:p>
        </p:txBody>
      </p:sp>
      <p:sp>
        <p:nvSpPr>
          <p:cNvPr id="5" name="Text Placeholder 4"/>
          <p:cNvSpPr>
            <a:spLocks noGrp="1"/>
          </p:cNvSpPr>
          <p:nvPr>
            <p:ph type="body" idx="3"/>
          </p:nvPr>
        </p:nvSpPr>
        <p:spPr/>
        <p:txBody>
          <a:bodyPr/>
          <a:lstStyle/>
          <a:p>
            <a:r>
              <a:t>药物输送系统的人体安全评估：</a:t>
            </a:r>
          </a:p>
        </p:txBody>
      </p:sp>
      <p:sp>
        <p:nvSpPr>
          <p:cNvPr id="6" name="Content Placeholder 5"/>
          <p:cNvSpPr>
            <a:spLocks noGrp="1"/>
          </p:cNvSpPr>
          <p:nvPr>
            <p:ph sz="half" idx="4"/>
          </p:nvPr>
        </p:nvSpPr>
        <p:spPr/>
        <p:txBody>
          <a:bodyPr/>
          <a:lstStyle/>
          <a:p>
            <a:r>
              <a:t>1. 动物实验：对药物输送系统进行动物实验，评估系统的安全性、有效性和毒性。</a:t>
            </a:r>
          </a:p>
          <a:p>
            <a:r>
              <a:t>2. 临床试验：通过临床试验，评估药物输送系统的人体安全性和有效性。</a:t>
            </a:r>
          </a:p>
          <a:p>
            <a:r>
              <a:t>3. 监管机构批准：在药物输送系统获得监管机构的批准后，才能用于临床应用。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智能药物输送系统的设计与优化</a:t>
            </a:r>
          </a:p>
        </p:txBody>
      </p:sp>
      <p:sp>
        <p:nvSpPr>
          <p:cNvPr id="3" name="Content Placeholder 2"/>
          <p:cNvSpPr>
            <a:spLocks noGrp="1"/>
          </p:cNvSpPr>
          <p:nvPr>
            <p:ph sz="half" idx="2"/>
          </p:nvPr>
        </p:nvSpPr>
        <p:spPr/>
        <p:txBody>
          <a:bodyPr/>
          <a:lstStyle/>
          <a:p>
            <a:r>
              <a:t>1. 生物学和药学研究：对药物的生物学和药学性质进行深入研究，以优化药物的递送系统。</a:t>
            </a:r>
          </a:p>
          <a:p>
            <a:r>
              <a:t>2. 材料学和工程学研究：对药物载体的材料学和工程学特性进行深入研究，以优化药物的递送系统。</a:t>
            </a:r>
          </a:p>
          <a:p>
            <a:r>
              <a:t>3. 计算机建模和仿真：利用计算机建模和仿真技术，优化药物递送系统的设计和性能。</a:t>
            </a:r>
          </a:p>
        </p:txBody>
      </p:sp>
      <p:sp>
        <p:nvSpPr>
          <p:cNvPr id="4" name="Text Placeholder 3"/>
          <p:cNvSpPr>
            <a:spLocks noGrp="1"/>
          </p:cNvSpPr>
          <p:nvPr>
            <p:ph type="body" idx="3"/>
          </p:nvPr>
        </p:nvSpPr>
        <p:spPr/>
        <p:txBody>
          <a:bodyPr/>
          <a:lstStyle/>
          <a:p>
            <a:r>
              <a:t>智能药物输送系统的发展趋势：</a:t>
            </a:r>
          </a:p>
        </p:txBody>
      </p:sp>
      <p:sp>
        <p:nvSpPr>
          <p:cNvPr id="5" name="Content Placeholder 4"/>
          <p:cNvSpPr>
            <a:spLocks noGrp="1"/>
          </p:cNvSpPr>
          <p:nvPr>
            <p:ph sz="half" idx="4"/>
          </p:nvPr>
        </p:nvSpPr>
        <p:spPr/>
        <p:txBody>
          <a:bodyPr/>
          <a:lstStyle/>
          <a:p>
            <a:r>
              <a:t>1. 纳米药物递送系统：利用纳米技术开发新型纳米药物递送系统，提高药物的靶向性和递送效率。</a:t>
            </a:r>
          </a:p>
          <a:p>
            <a:r>
              <a:t>2. 生物响应性药物递送系统：开发生物响应性药物递送系统，实现药物的靶向释放和控释释放。</a:t>
            </a:r>
          </a:p>
        </p:txBody>
      </p:sp>
      <p:sp>
        <p:nvSpPr>
          <p:cNvPr id="6" name="Text Placeholder 5"/>
          <p:cNvSpPr>
            <a:spLocks noGrp="1"/>
          </p:cNvSpPr>
          <p:nvPr>
            <p:ph type="body" idx="1"/>
          </p:nvPr>
        </p:nvSpPr>
        <p:spPr/>
        <p:txBody>
          <a:bodyPr/>
          <a:lstStyle/>
          <a:p>
            <a:r>
              <a:t>药物输送系统的优化：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智能生物传感器技术的研究与进步</a:t>
            </a:r>
          </a:p>
        </p:txBody>
      </p:sp>
      <p:sp>
        <p:nvSpPr>
          <p:cNvPr id="3" name="Subtitle 2"/>
          <p:cNvSpPr>
            <a:spLocks noGrp="1"/>
          </p:cNvSpPr>
          <p:nvPr>
            <p:ph type="subTitle" idx="1"/>
          </p:nvPr>
        </p:nvSpPr>
        <p:spPr/>
        <p:txBody>
          <a:bodyPr/>
          <a:lstStyle/>
          <a:p>
            <a:r>
              <a:t>智能材料在医疗健康领域的应用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智能生物传感器技术的研究与进步</a:t>
            </a:r>
          </a:p>
        </p:txBody>
      </p:sp>
      <p:sp>
        <p:nvSpPr>
          <p:cNvPr id="3" name="Text Placeholder 2"/>
          <p:cNvSpPr>
            <a:spLocks noGrp="1"/>
          </p:cNvSpPr>
          <p:nvPr>
            <p:ph type="body" idx="1"/>
          </p:nvPr>
        </p:nvSpPr>
        <p:spPr/>
        <p:txBody>
          <a:bodyPr/>
          <a:lstStyle/>
          <a:p>
            <a:r>
              <a:t>智能生物传感器技术的研究与进步：</a:t>
            </a:r>
          </a:p>
        </p:txBody>
      </p:sp>
      <p:sp>
        <p:nvSpPr>
          <p:cNvPr id="4" name="Content Placeholder 3"/>
          <p:cNvSpPr>
            <a:spLocks noGrp="1"/>
          </p:cNvSpPr>
          <p:nvPr>
            <p:ph sz="half" idx="2"/>
          </p:nvPr>
        </p:nvSpPr>
        <p:spPr/>
        <p:txBody>
          <a:bodyPr/>
          <a:lstStyle/>
          <a:p>
            <a:r>
              <a:t>1. 智能生物传感器技术是将生物传感器与微电子技术、信息技术、生物技术等相结合，研制出具有生物识别、生物分析、生物反馈等功能的新型传感器。</a:t>
            </a:r>
          </a:p>
          <a:p>
            <a:r>
              <a:t>2. 智能生物传感器技术具有灵敏度高、特异性强、响应快、成本低等优点，在医疗健康领域具有广泛的应用前景。</a:t>
            </a:r>
          </a:p>
          <a:p>
            <a:r>
              <a:t>3. 智能生物传感器技术的研究与进步，推动了医疗健康领域的发展，为疾病的早期诊断、个性化治疗、实时监测等提供了强有力的技术支持。</a:t>
            </a:r>
          </a:p>
        </p:txBody>
      </p:sp>
      <p:sp>
        <p:nvSpPr>
          <p:cNvPr id="5" name="Text Placeholder 4"/>
          <p:cNvSpPr>
            <a:spLocks noGrp="1"/>
          </p:cNvSpPr>
          <p:nvPr>
            <p:ph type="body" idx="3"/>
          </p:nvPr>
        </p:nvSpPr>
        <p:spPr/>
        <p:txBody>
          <a:bodyPr/>
          <a:lstStyle/>
          <a:p>
            <a:r>
              <a:t>生物传感器的概念和分类：</a:t>
            </a:r>
          </a:p>
        </p:txBody>
      </p:sp>
      <p:sp>
        <p:nvSpPr>
          <p:cNvPr id="6" name="Content Placeholder 5"/>
          <p:cNvSpPr>
            <a:spLocks noGrp="1"/>
          </p:cNvSpPr>
          <p:nvPr>
            <p:ph sz="half" idx="4"/>
          </p:nvPr>
        </p:nvSpPr>
        <p:spPr/>
        <p:txBody>
          <a:bodyPr/>
          <a:lstStyle/>
          <a:p>
            <a:r>
              <a:t>1. 生物传感器是一种将生物信号转换成电信号或其他可被仪器检测信号的装置，它能够实时、连续地监测生物体内的各种生理参数。</a:t>
            </a:r>
          </a:p>
          <a:p>
            <a:r>
              <a:t>2. 生物传感器根据其作用原理可分为物理传感器、化学传感器、生化传感器和免疫传感器等。</a:t>
            </a:r>
          </a:p>
          <a:p>
            <a:r>
              <a:t>3. 生物传感器根据其应用领域可分为医疗健康传感器、环境监测传感器、食品安全传感器等。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智能生物传感器技术的研究与进步</a:t>
            </a:r>
          </a:p>
        </p:txBody>
      </p:sp>
      <p:sp>
        <p:nvSpPr>
          <p:cNvPr id="3" name="Text Placeholder 2"/>
          <p:cNvSpPr>
            <a:spLocks noGrp="1"/>
          </p:cNvSpPr>
          <p:nvPr>
            <p:ph type="body" idx="1"/>
          </p:nvPr>
        </p:nvSpPr>
        <p:spPr/>
        <p:txBody>
          <a:bodyPr/>
          <a:lstStyle/>
          <a:p>
            <a:r>
              <a:t>生物传感器在医疗健康领域的研究与进展：</a:t>
            </a:r>
          </a:p>
        </p:txBody>
      </p:sp>
      <p:sp>
        <p:nvSpPr>
          <p:cNvPr id="4" name="Content Placeholder 3"/>
          <p:cNvSpPr>
            <a:spLocks noGrp="1"/>
          </p:cNvSpPr>
          <p:nvPr>
            <p:ph sz="half" idx="2"/>
          </p:nvPr>
        </p:nvSpPr>
        <p:spPr/>
        <p:txBody>
          <a:bodyPr/>
          <a:lstStyle/>
          <a:p>
            <a:r>
              <a:t>1. 在医疗健康领域，生物传感器主要用于疾病的早期诊断、个性化治疗、实时监测等。</a:t>
            </a:r>
          </a:p>
          <a:p>
            <a:r>
              <a:t>2. 生物传感器在疾病的早期诊断方面具有重要意义，能够帮助医生及时发现疾病迹象，从而及早采取治疗措施。</a:t>
            </a:r>
          </a:p>
          <a:p>
            <a:r>
              <a:t>3. 生物传感器在个性化治疗方面也发挥着重要作用，能够根据患者的个体差异，为其提供最合适的治疗方案。</a:t>
            </a:r>
          </a:p>
        </p:txBody>
      </p:sp>
      <p:sp>
        <p:nvSpPr>
          <p:cNvPr id="5" name="Text Placeholder 4"/>
          <p:cNvSpPr>
            <a:spLocks noGrp="1"/>
          </p:cNvSpPr>
          <p:nvPr>
            <p:ph type="body" idx="3"/>
          </p:nvPr>
        </p:nvSpPr>
        <p:spPr/>
        <p:txBody>
          <a:bodyPr/>
          <a:lstStyle/>
          <a:p>
            <a:r>
              <a:t>生物传感器在医疗健康领域的发展趋势：</a:t>
            </a:r>
          </a:p>
        </p:txBody>
      </p:sp>
      <p:sp>
        <p:nvSpPr>
          <p:cNvPr id="6" name="Content Placeholder 5"/>
          <p:cNvSpPr>
            <a:spLocks noGrp="1"/>
          </p:cNvSpPr>
          <p:nvPr>
            <p:ph sz="half" idx="4"/>
          </p:nvPr>
        </p:nvSpPr>
        <p:spPr/>
        <p:txBody>
          <a:bodyPr/>
          <a:lstStyle/>
          <a:p>
            <a:r>
              <a:t>1. 生物传感器在医疗健康领域的发展趋势是小型化、集成化、智能化、多功能化。</a:t>
            </a:r>
          </a:p>
          <a:p>
            <a:r>
              <a:t>2. 生物传感器的小型化、集成化使其能够更方便地植入人体内部，实现实时、连续的监测。</a:t>
            </a:r>
          </a:p>
          <a:p>
            <a:r>
              <a:t>3. 生物传感器的智能化、多功能化使其能够检测多种生物信号，并对这些信号进行分析和处理，从而提供更准确、更全面的信息。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智能生物传感器技术的研究与进步</a:t>
            </a:r>
          </a:p>
        </p:txBody>
      </p:sp>
      <p:sp>
        <p:nvSpPr>
          <p:cNvPr id="3" name="Content Placeholder 2"/>
          <p:cNvSpPr>
            <a:spLocks noGrp="1"/>
          </p:cNvSpPr>
          <p:nvPr>
            <p:ph sz="half" idx="2"/>
          </p:nvPr>
        </p:nvSpPr>
        <p:spPr/>
        <p:txBody>
          <a:bodyPr/>
          <a:lstStyle/>
          <a:p>
            <a:r>
              <a:t>1. 生物传感器在医疗健康领域面临的主要挑战是生物相容性、稳定性和灵敏度等问题。</a:t>
            </a:r>
          </a:p>
          <a:p>
            <a:r>
              <a:t>2. 生物相容性是生物传感器植入人体内部后与人体组织的兼容性，这是生物传感器能否安全使用的关键因素。</a:t>
            </a:r>
          </a:p>
          <a:p>
            <a:r>
              <a:t>3. 稳定性和灵敏度是生物传感器能否准确、可靠地检测生物信号的关键指标。</a:t>
            </a:r>
          </a:p>
        </p:txBody>
      </p:sp>
      <p:sp>
        <p:nvSpPr>
          <p:cNvPr id="4" name="Text Placeholder 3"/>
          <p:cNvSpPr>
            <a:spLocks noGrp="1"/>
          </p:cNvSpPr>
          <p:nvPr>
            <p:ph type="body" idx="3"/>
          </p:nvPr>
        </p:nvSpPr>
        <p:spPr/>
        <p:txBody>
          <a:bodyPr/>
          <a:lstStyle/>
          <a:p>
            <a:r>
              <a:t>生物传感器在医疗健康领域的应用前景：</a:t>
            </a:r>
          </a:p>
        </p:txBody>
      </p:sp>
      <p:sp>
        <p:nvSpPr>
          <p:cNvPr id="5" name="Content Placeholder 4"/>
          <p:cNvSpPr>
            <a:spLocks noGrp="1"/>
          </p:cNvSpPr>
          <p:nvPr>
            <p:ph sz="half" idx="4"/>
          </p:nvPr>
        </p:nvSpPr>
        <p:spPr/>
        <p:txBody>
          <a:bodyPr/>
          <a:lstStyle/>
          <a:p>
            <a:r>
              <a:t>1. 生物传感器在医疗健康领域具有广泛的应用前景，包括疾病的早期诊断、个性化治疗、实时监测、药物研发等。</a:t>
            </a:r>
          </a:p>
          <a:p>
            <a:r>
              <a:t>2. 生物传感器可以帮助医生更早地发现疾病迹象，从而及早采取治疗措施，提高患者的生存率。</a:t>
            </a:r>
          </a:p>
          <a:p>
            <a:r>
              <a:t>3. 生物传感器可以根据患者的个体差异，为其提供最合适的治疗方案，提高治疗效果。</a:t>
            </a:r>
          </a:p>
        </p:txBody>
      </p:sp>
      <p:sp>
        <p:nvSpPr>
          <p:cNvPr id="6" name="Text Placeholder 5"/>
          <p:cNvSpPr>
            <a:spLocks noGrp="1"/>
          </p:cNvSpPr>
          <p:nvPr>
            <p:ph type="body" idx="1"/>
          </p:nvPr>
        </p:nvSpPr>
        <p:spPr/>
        <p:txBody>
          <a:bodyPr/>
          <a:lstStyle/>
          <a:p>
            <a:r>
              <a:t>生物传感器在医疗健康领域面临的挑战：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智能组织工程支架材料的研制与应用</a:t>
            </a:r>
          </a:p>
        </p:txBody>
      </p:sp>
      <p:sp>
        <p:nvSpPr>
          <p:cNvPr id="3" name="Subtitle 2"/>
          <p:cNvSpPr>
            <a:spLocks noGrp="1"/>
          </p:cNvSpPr>
          <p:nvPr>
            <p:ph type="subTitle" idx="1"/>
          </p:nvPr>
        </p:nvSpPr>
        <p:spPr/>
        <p:txBody>
          <a:bodyPr/>
          <a:lstStyle/>
          <a:p>
            <a:r>
              <a:t>智能材料在医疗健康领域的应用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https://d.book118.com/677024030062006050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智能创伤护理材料的开发与应用</vt:lpstr>
      <vt:lpstr> 智能创伤护理材料的开发与应用</vt:lpstr>
      <vt:lpstr> 智能创伤护理材料的开发与应用</vt:lpstr>
      <vt:lpstr> 智能创伤护理材料的开发与应用</vt:lpstr>
      <vt:lpstr> 智能药物输送系统的设计与优化</vt:lpstr>
      <vt:lpstr> 智能药物输送系统的设计与优化</vt:lpstr>
      <vt:lpstr> 智能药物输送系统的设计与优化</vt:lpstr>
      <vt:lpstr> 智能药物输送系统的设计与优化</vt:lpstr>
      <vt:lpstr> 智能生物传感器技术的研究与进步</vt:lpstr>
      <vt:lpstr> 智能生物传感器技术的研究与进步</vt:lpstr>
      <vt:lpstr> 智能生物传感器技术的研究与进步</vt:lpstr>
      <vt:lpstr> 智能生物传感器技术的研究与进步</vt:lpstr>
      <vt:lpstr> 智能组织工程支架材料的研制与应用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2024-09-22T22:22:29.306</cp:lastPrinted>
  <dcterms:created xsi:type="dcterms:W3CDTF">2024-09-22T14:22:29Z</dcterms:created>
  <dcterms:modified xsi:type="dcterms:W3CDTF">2024-09-22T14:22:31Z</dcterms:modified>
</cp:coreProperties>
</file>