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0D91D-3CE2-408A-9113-FC42A5662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C00B6-8AC0-458E-8B2B-4D846052D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8D164-691A-4C60-A49E-E4415BDF3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817F0-8B83-4C1A-834A-25ECF9D7A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ABC87-A35E-4875-A399-0B157CBD4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688210-28EC-402D-9C23-52FCE6C25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A4FA2B-195B-45E4-873F-2537147C8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2C273-1507-43E7-A3FE-4DAAE18BB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E48B4-32C4-4EF0-ADFE-52C89EAEB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4EBEA-4DD3-417F-9882-9DD34D73F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93A60-A196-495A-92A5-2728C0C17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24155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心理健康的科普小知识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心理健康问题的原因与影响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维护心理健康的方法与技巧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心理健康的误区与澄清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心理健康资源与支持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心理健康是指个体在心理、情感和社交层面上的完好状态，不仅指没有心理疾病，还包括积极情绪、良好的自我认知和社会适应能力等多方面。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心理健康涵盖了人的认知、情感、意志、个性、行为等多个方面，这些方面的协调统一是心理健康的重要标志。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心理健康强调个体内部心理环境的和谐与外部适应能力的良好，是个人整体健康的重要组成部分。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875" b="1787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心理健康对个人的幸福感和生活质量有重要影响，良好的心理健康有助于提高个人的幸福感和满足感。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心理健康有助于个人的社会适应和人际关系，能够促进个人在社会中的发展和成功。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125" b="912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心理健康对个人的身体健康也有积极的影响，良好的心理健康有助于预防和缓解各种身心疾病。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8112224" y="2039620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613445" y="204343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19299" y="204343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25155" y="204343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>
            <a:off x="4295800" y="2039620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948881" y="118708"/>
            <a:ext cx="7820025" cy="6191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88893" y="2516324"/>
            <a:ext cx="3075097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心理健康和生活质量是密切相关的，良好的心理健康能够提高个人的生活质量，而心理问题的存在则可能降低生活质量。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674769" y="2516324"/>
            <a:ext cx="3075097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生活质量的提高依赖于个人的心理健康状况，良好的心理健康能够使个人更加积极、乐观地面对生活中的挑战和压力。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486513" y="2516324"/>
            <a:ext cx="3075097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心理健康和生活质量相互影响，一方面，心理健康状况会影响个人的生活质量；另一方面，生活质量的提高也会促进个人的心理健康。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焦虑症是一种常见的心理障碍，表现为持续的紧张不安和担忧，有时伴随着恐慌和恐惧。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焦虑症患者常常对未来过度担心，对一些小事反应过度，影响日常生活、工作和社交。焦虑症可能与遗传、环境和个人心理素质等多种因素有关。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抑郁症是一种情绪障碍，表现为持续的情绪低落、失去兴趣和快乐感，同时可能伴随生理症状。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抑郁症患者常常感到疲惫、失眠、食欲不振、注意力不集中等，严重时可能出现自杀念头。抑郁症可能与生活压力、遗传、健康状况等多种因素有关。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88" r="21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强迫症是一种精神疾病，表现为反复出现强迫性思维和行为，患者感到无法控制和摆脱。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强迫症患者常常出现强迫性清洁、检查、重复行为等，这些行为会严重影响日常生活和工作。强迫症可能与遗传、环境和个人心理素质等多种因素有关。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恐慌症是一种焦虑障碍，表现为突然出现的强烈恐惧和身体不适，通常在无明显诱因的情况下发生。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恐慌症患者常常感到心跳加速、呼吸急促、出汗等不适，需要紧急处理以缓解症状。恐慌症可能与遗传、环境和个人心理素质等多种因素有关。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恐慌症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睡眠障碍是指睡眠质量、数量或节律的异常，表现为失眠、过度睡眠、睡眠呼吸暂停等。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睡眠障碍会影响患者的日常生活、工作和健康状况，长期睡眠障碍可能导致身体和心理问题。睡眠障碍可能与生活习惯、环境因素和个人健康状况等多种因素有关。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心理健康问题的原因与影响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研究表明，一些精神疾病的遗传倾向，如抑郁症、焦虑症、精神分裂症等，可以在家族中发现。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遗传因素可能与大脑神经递质的不平衡有关，导致个体对环境刺激的敏感性和反应方式不同。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90" r="14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089" r="608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遗传因素在心理健康问题中起着重要作用，某些心理障碍和行为问题可能与遗传基因有关。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042" r="5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环境因素对心理健康的影响不容忽视，包括家庭、学校、社会等环境因素。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家庭环境对个体心理健康的发展具有关键作用，如家庭氛围、亲子关系、父母的教育方式等。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学校环境中的压力、欺凌、学习负担等因素也可能对个体的心理健康产生负面影响。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917" b="14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生活压力与心理创伤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生活压力如工作压力、经济压力、人际关系压力等，可能导致心理问题，如焦虑、抑郁等。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心理创伤如童年创伤、暴力事件、灾难等，也可能对个体的心理健康产生长期影响。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这些压力和创伤可能导致大脑神经递质的不平衡，影响情绪调节和认知功能。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39" r="305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社会支持与人际关系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人际关系的质量也对心理健康有重要影响，良好的人际关系可以提供情感支持和交流，有助于缓解焦虑和抑郁情绪。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社会支持是指个体在社会中获得的支持和认同感，良好的社会支持有助于缓解心理压力和提升心理健康。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https://d.book118.com/677024155002006051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2024-09-23T17:56:39.113</cp:lastPrinted>
  <dcterms:created xsi:type="dcterms:W3CDTF">2024-09-23T09:56:39Z</dcterms:created>
  <dcterms:modified xsi:type="dcterms:W3CDTF">2024-09-23T09:56:41Z</dcterms:modified>
</cp:coreProperties>
</file>