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6991F-6837-4F95-988D-6FEF083D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DC151-592F-4337-9C9F-17E508B2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B15B1-1C07-4E36-B98F-2DB223ADF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D9B7B-66D0-4B7F-B484-55ABFDE31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A1AB7-FC97-4CF7-A9AB-5343512B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AE1FD-314F-4995-BBC9-356F269F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4574A-E9BA-4A3F-9167-E6010179A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2FDB9-90EE-4D81-8B55-BC8525B6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6ED24-37A5-43D4-9E91-831530EC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2B7B8-B2CE-418B-A881-A185BFE8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1EFE0-C8B2-452C-B432-E7F57396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41621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企业中高层员工培训管理者的心态心得体会调节的方法及技巧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管理者心态的重要性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中高层员工是企业发展的重要支柱，通过培训可以不断提升他们的专业素质和综合能力，为企业创造更大的价值。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随着市场竞争的加剧和技术的不断更新，企业需要不断调整自身的发展战略和业务模式。培训管理者需要帮助员工适应这些变化，掌握新的技能和知识。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创新是企业持续发展的动力源泉，培训管理者需要激发员工的创新意识和创造力，推动企业的创新发展。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员工发展指导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培训管理者的角色与职责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深入了解企业的业务需求和员工的个人发展需求，制定符合实际需求的培训计划。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对培训效果进行全面的评估和分析，及时发现问题并进行改进，确保培训目标的实现。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整合内外部的培训资源，包括讲师、课程、场地等，确保培训活动的顺利进行。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针对员工个人特点和发展需求，提供个性化的职业发展规划和指导，帮助员工实现个人价值。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管理者心态的重要性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管理者的积极心态可以激发团队成员的积极性和创造力，提高团队整体士气。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提升团队士气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370" b="43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积极心态有助于营造和谐的团队氛围，增强团队成员之间的信任与合作。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积极心态的管理者能够更有效地进行决策和解决问题，从而提高团队工作效率。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积极心态对团队的影响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管理者的消极心态会传递给团队成员，导致团队士气低落，缺乏工作动力。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打击团队士气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消极心态容易引发团队内部矛盾和冲突，破坏团队协作和信任。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破坏团队协作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消极心态的管理者往往决策迟缓、解决问题不力，从而降低团队工作效率。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降低团队效率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消极心态对团队的危害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注重饮食、运动和睡眠等身体健康方面，有助于保持良好的心理状态。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寻求支持和帮助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与同事、朋友或心理专业人士交流，分享心得和困惑，获得支持和建议。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学会换位思考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站在团队成员的角度思考问题，增强理解和沟通。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积极面对挑战和压力，将困难视为成长的机会。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相信自己的能力和价值，勇于承担责任和决策。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心态调整的原则和方法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了解员工的实际需求和期望，根据他们的职业发展规划和兴趣定制培训内容，提高培训的吸引力和实用性。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强化培训效果评估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通过有效的评估机制，及时了解培训效果，发现存在的问题和不足，为后续改进提供依据。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制定明确的培训目标和计划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成功的培训管理需要从一开始就制定清晰的目标和计划，包括培训内容、时间、方式等，以确保培训的有效性和针对性。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417" b="1441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成功案例及其启示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48" r="4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失败案例及其教训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若培训内容过于理论化或与实际工作场景不符，员工可能难以将所学应用于实践，导致培训效果不佳。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缺乏有效的沟通机制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管理者与员工之间缺乏有效的沟通，可能导致培训目标不明确，员工对培训内容和方式产生抵触情绪。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忽视员工个体差异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每个员工的学习能力和兴趣点都有所不同，忽视这些差异可能导致部分员工在培训中感到无所适从。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https://d.book118.com/677024162164006041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2024-09-14T22:36:18.830</cp:lastPrinted>
  <dcterms:created xsi:type="dcterms:W3CDTF">2024-09-14T14:36:18Z</dcterms:created>
  <dcterms:modified xsi:type="dcterms:W3CDTF">2024-09-14T14:36:20Z</dcterms:modified>
</cp:coreProperties>
</file>