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378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tags" Target="../tags/tag65.xml" /><Relationship Id="rId67" Type="http://schemas.openxmlformats.org/officeDocument/2006/relationships/tags" Target="../tags/tag66.xml" /><Relationship Id="rId68" Type="http://schemas.openxmlformats.org/officeDocument/2006/relationships/tags" Target="../tags/tag67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tags" Target="../tags/tag124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tags" Target="../tags/tag146.xml" /><Relationship Id="rId26" Type="http://schemas.openxmlformats.org/officeDocument/2006/relationships/tags" Target="../tags/tag147.xml" /><Relationship Id="rId27" Type="http://schemas.openxmlformats.org/officeDocument/2006/relationships/tags" Target="../tags/tag148.xml" /><Relationship Id="rId28" Type="http://schemas.openxmlformats.org/officeDocument/2006/relationships/tags" Target="../tags/tag149.xml" /><Relationship Id="rId29" Type="http://schemas.openxmlformats.org/officeDocument/2006/relationships/tags" Target="../tags/tag150.xml" /><Relationship Id="rId3" Type="http://schemas.openxmlformats.org/officeDocument/2006/relationships/image" Target="../media/image2.jpeg" /><Relationship Id="rId30" Type="http://schemas.openxmlformats.org/officeDocument/2006/relationships/tags" Target="../tags/tag151.xml" /><Relationship Id="rId31" Type="http://schemas.openxmlformats.org/officeDocument/2006/relationships/tags" Target="../tags/tag152.xml" /><Relationship Id="rId32" Type="http://schemas.openxmlformats.org/officeDocument/2006/relationships/tags" Target="../tags/tag153.xml" /><Relationship Id="rId33" Type="http://schemas.openxmlformats.org/officeDocument/2006/relationships/tags" Target="../tags/tag154.xml" /><Relationship Id="rId34" Type="http://schemas.openxmlformats.org/officeDocument/2006/relationships/tags" Target="../tags/tag155.xml" /><Relationship Id="rId35" Type="http://schemas.openxmlformats.org/officeDocument/2006/relationships/tags" Target="../tags/tag156.xml" /><Relationship Id="rId36" Type="http://schemas.openxmlformats.org/officeDocument/2006/relationships/tags" Target="../tags/tag157.xml" /><Relationship Id="rId37" Type="http://schemas.openxmlformats.org/officeDocument/2006/relationships/tags" Target="../tags/tag158.xml" /><Relationship Id="rId38" Type="http://schemas.openxmlformats.org/officeDocument/2006/relationships/tags" Target="../tags/tag159.xml" /><Relationship Id="rId39" Type="http://schemas.openxmlformats.org/officeDocument/2006/relationships/tags" Target="../tags/tag160.xml" /><Relationship Id="rId4" Type="http://schemas.openxmlformats.org/officeDocument/2006/relationships/tags" Target="../tags/tag125.xml" /><Relationship Id="rId40" Type="http://schemas.openxmlformats.org/officeDocument/2006/relationships/tags" Target="../tags/tag161.xml" /><Relationship Id="rId41" Type="http://schemas.openxmlformats.org/officeDocument/2006/relationships/tags" Target="../tags/tag162.xml" /><Relationship Id="rId42" Type="http://schemas.openxmlformats.org/officeDocument/2006/relationships/tags" Target="../tags/tag163.xml" /><Relationship Id="rId43" Type="http://schemas.openxmlformats.org/officeDocument/2006/relationships/tags" Target="../tags/tag164.xml" /><Relationship Id="rId44" Type="http://schemas.openxmlformats.org/officeDocument/2006/relationships/tags" Target="../tags/tag165.xml" /><Relationship Id="rId45" Type="http://schemas.openxmlformats.org/officeDocument/2006/relationships/tags" Target="../tags/tag166.xml" /><Relationship Id="rId46" Type="http://schemas.openxmlformats.org/officeDocument/2006/relationships/tags" Target="../tags/tag167.xml" /><Relationship Id="rId47" Type="http://schemas.openxmlformats.org/officeDocument/2006/relationships/tags" Target="../tags/tag168.xml" /><Relationship Id="rId48" Type="http://schemas.openxmlformats.org/officeDocument/2006/relationships/tags" Target="../tags/tag169.xml" /><Relationship Id="rId49" Type="http://schemas.openxmlformats.org/officeDocument/2006/relationships/tags" Target="../tags/tag170.xml" /><Relationship Id="rId5" Type="http://schemas.openxmlformats.org/officeDocument/2006/relationships/tags" Target="../tags/tag126.xml" /><Relationship Id="rId50" Type="http://schemas.openxmlformats.org/officeDocument/2006/relationships/tags" Target="../tags/tag171.xml" /><Relationship Id="rId51" Type="http://schemas.openxmlformats.org/officeDocument/2006/relationships/tags" Target="../tags/tag172.xml" /><Relationship Id="rId52" Type="http://schemas.openxmlformats.org/officeDocument/2006/relationships/tags" Target="../tags/tag173.xml" /><Relationship Id="rId53" Type="http://schemas.openxmlformats.org/officeDocument/2006/relationships/tags" Target="../tags/tag174.xml" /><Relationship Id="rId54" Type="http://schemas.openxmlformats.org/officeDocument/2006/relationships/tags" Target="../tags/tag175.xml" /><Relationship Id="rId55" Type="http://schemas.openxmlformats.org/officeDocument/2006/relationships/tags" Target="../tags/tag176.xml" /><Relationship Id="rId56" Type="http://schemas.openxmlformats.org/officeDocument/2006/relationships/tags" Target="../tags/tag177.xml" /><Relationship Id="rId57" Type="http://schemas.openxmlformats.org/officeDocument/2006/relationships/tags" Target="../tags/tag178.xml" /><Relationship Id="rId58" Type="http://schemas.openxmlformats.org/officeDocument/2006/relationships/tags" Target="../tags/tag179.xml" /><Relationship Id="rId59" Type="http://schemas.openxmlformats.org/officeDocument/2006/relationships/tags" Target="../tags/tag180.xml" /><Relationship Id="rId6" Type="http://schemas.openxmlformats.org/officeDocument/2006/relationships/tags" Target="../tags/tag127.xml" /><Relationship Id="rId60" Type="http://schemas.openxmlformats.org/officeDocument/2006/relationships/tags" Target="../tags/tag181.xml" /><Relationship Id="rId61" Type="http://schemas.openxmlformats.org/officeDocument/2006/relationships/tags" Target="../tags/tag182.xml" /><Relationship Id="rId62" Type="http://schemas.openxmlformats.org/officeDocument/2006/relationships/tags" Target="../tags/tag183.xml" /><Relationship Id="rId63" Type="http://schemas.openxmlformats.org/officeDocument/2006/relationships/tags" Target="../tags/tag184.xml" /><Relationship Id="rId64" Type="http://schemas.openxmlformats.org/officeDocument/2006/relationships/tags" Target="../tags/tag185.xml" /><Relationship Id="rId65" Type="http://schemas.openxmlformats.org/officeDocument/2006/relationships/tags" Target="../tags/tag186.xml" /><Relationship Id="rId66" Type="http://schemas.openxmlformats.org/officeDocument/2006/relationships/tags" Target="../tags/tag187.xml" /><Relationship Id="rId67" Type="http://schemas.openxmlformats.org/officeDocument/2006/relationships/tags" Target="../tags/tag188.xml" /><Relationship Id="rId68" Type="http://schemas.openxmlformats.org/officeDocument/2006/relationships/tags" Target="../tags/tag189.xml" /><Relationship Id="rId69" Type="http://schemas.openxmlformats.org/officeDocument/2006/relationships/tags" Target="../tags/tag190.xml" /><Relationship Id="rId7" Type="http://schemas.openxmlformats.org/officeDocument/2006/relationships/tags" Target="../tags/tag128.xml" /><Relationship Id="rId70" Type="http://schemas.openxmlformats.org/officeDocument/2006/relationships/slideMaster" Target="../slideMasters/slideMaster2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10" Type="http://schemas.openxmlformats.org/officeDocument/2006/relationships/tags" Target="../tags/tag23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8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7B2D4-4F1F-4BFD-B0D0-C45BB0B87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AD1938-52AD-4CFF-A913-12C3532ED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88060-356D-4D4E-9DEE-EB61CCF3D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49AF8-C2AA-4F9A-A80B-112A36119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BF0436-F16B-44C2-9FDF-3235081C9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4272DC-79E4-4C94-87C5-38B56F735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18F851-E51B-43F9-8B4A-64F93BE59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84E9F-753D-4B3D-B3AC-E589C7106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2C9581-F28A-418A-9582-781CCBF3D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21D2A-4C69-44B9-AB51-D3A085C03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22F77C-6DA6-4279-ACC3-6BCD9E6A5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>
            <a:off x="428625" y="419100"/>
            <a:ext cx="333375" cy="165100"/>
            <a:chOff x="428625" y="419100"/>
            <a:chExt cx="333375" cy="165100"/>
          </a:xfrm>
        </p:grpSpPr>
        <p:cxnSp>
          <p:nvCxnSpPr>
            <p:cNvPr id="7" name="直接连接符 6"/>
            <p:cNvCxnSpPr/>
            <p:nvPr userDrawn="1">
              <p:custDataLst>
                <p:tags r:id="rId4"/>
              </p:custDataLst>
            </p:nvPr>
          </p:nvCxnSpPr>
          <p:spPr>
            <a:xfrm>
              <a:off x="428625" y="4191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>
              <p:custDataLst>
                <p:tags r:id="rId5"/>
              </p:custDataLst>
            </p:nvPr>
          </p:nvCxnSpPr>
          <p:spPr>
            <a:xfrm>
              <a:off x="428625" y="50165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 userDrawn="1">
              <p:custDataLst>
                <p:tags r:id="rId6"/>
              </p:custDataLst>
            </p:nvPr>
          </p:nvCxnSpPr>
          <p:spPr>
            <a:xfrm>
              <a:off x="428625" y="5842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组合 148"/>
          <p:cNvGrpSpPr/>
          <p:nvPr userDrawn="1">
            <p:custDataLst>
              <p:tags r:id="rId8"/>
            </p:custDataLst>
          </p:nvPr>
        </p:nvGrpSpPr>
        <p:grpSpPr>
          <a:xfrm>
            <a:off x="911225" y="4845050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27" name="椭圆 126"/>
            <p:cNvSpPr/>
            <p:nvPr>
              <p:custDataLst>
                <p:tags r:id="rId9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>
              <p:custDataLst>
                <p:tags r:id="rId10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>
              <p:custDataLst>
                <p:tags r:id="rId11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>
              <p:custDataLst>
                <p:tags r:id="rId12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>
              <p:custDataLst>
                <p:tags r:id="rId13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>
              <p:custDataLst>
                <p:tags r:id="rId14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>
              <p:custDataLst>
                <p:tags r:id="rId15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>
              <p:custDataLst>
                <p:tags r:id="rId16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>
              <p:custDataLst>
                <p:tags r:id="rId17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>
              <p:custDataLst>
                <p:tags r:id="rId18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>
              <p:custDataLst>
                <p:tags r:id="rId19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>
              <p:custDataLst>
                <p:tags r:id="rId20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>
              <p:custDataLst>
                <p:tags r:id="rId21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>
              <p:custDataLst>
                <p:tags r:id="rId22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>
              <p:custDataLst>
                <p:tags r:id="rId23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>
              <p:custDataLst>
                <p:tags r:id="rId24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>
              <p:custDataLst>
                <p:tags r:id="rId25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>
              <p:custDataLst>
                <p:tags r:id="rId26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>
              <p:custDataLst>
                <p:tags r:id="rId27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>
              <p:custDataLst>
                <p:tags r:id="rId28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>
              <p:custDataLst>
                <p:tags r:id="rId29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>
              <p:custDataLst>
                <p:tags r:id="rId30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 userDrawn="1">
            <p:custDataLst>
              <p:tags r:id="rId31"/>
            </p:custDataLst>
          </p:nvPr>
        </p:nvGrpSpPr>
        <p:grpSpPr>
          <a:xfrm>
            <a:off x="10221757" y="488763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151" name="椭圆 150"/>
            <p:cNvSpPr/>
            <p:nvPr>
              <p:custDataLst>
                <p:tags r:id="rId32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>
              <p:custDataLst>
                <p:tags r:id="rId33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>
              <p:custDataLst>
                <p:tags r:id="rId34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>
              <p:custDataLst>
                <p:tags r:id="rId35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>
              <p:custDataLst>
                <p:tags r:id="rId36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>
              <p:custDataLst>
                <p:tags r:id="rId37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>
              <p:custDataLst>
                <p:tags r:id="rId38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>
              <p:custDataLst>
                <p:tags r:id="rId39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>
              <p:custDataLst>
                <p:tags r:id="rId40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>
              <p:custDataLst>
                <p:tags r:id="rId41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>
              <p:custDataLst>
                <p:tags r:id="rId42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>
              <p:custDataLst>
                <p:tags r:id="rId43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>
              <p:custDataLst>
                <p:tags r:id="rId44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>
              <p:custDataLst>
                <p:tags r:id="rId45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>
              <p:custDataLst>
                <p:tags r:id="rId46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>
              <p:custDataLst>
                <p:tags r:id="rId47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>
              <p:custDataLst>
                <p:tags r:id="rId48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>
              <p:custDataLst>
                <p:tags r:id="rId49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>
              <p:custDataLst>
                <p:tags r:id="rId50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>
              <p:custDataLst>
                <p:tags r:id="rId51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>
              <p:custDataLst>
                <p:tags r:id="rId52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>
              <p:custDataLst>
                <p:tags r:id="rId53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>
              <p:custDataLst>
                <p:tags r:id="rId54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>
              <p:custDataLst>
                <p:tags r:id="rId55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>
              <p:custDataLst>
                <p:tags r:id="rId56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>
              <p:custDataLst>
                <p:tags r:id="rId57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>
              <p:custDataLst>
                <p:tags r:id="rId58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>
              <p:custDataLst>
                <p:tags r:id="rId59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>
              <p:custDataLst>
                <p:tags r:id="rId60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>
              <p:custDataLst>
                <p:tags r:id="rId61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>
              <p:custDataLst>
                <p:tags r:id="rId62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>
              <p:custDataLst>
                <p:tags r:id="rId63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4"/>
            </p:custDataLst>
          </p:nvPr>
        </p:nvSpPr>
        <p:spPr>
          <a:xfrm>
            <a:off x="669881" y="3182448"/>
            <a:ext cx="9437575" cy="1451463"/>
          </a:xfrm>
        </p:spPr>
        <p:txBody>
          <a:bodyPr lIns="90170" tIns="46990" rIns="36000" bIns="46990" anchor="t" anchorCtr="0">
            <a:normAutofit/>
          </a:bodyPr>
          <a:lstStyle>
            <a:lvl1pPr algn="dist">
              <a:defRPr sz="8000" spc="600" baseline="0">
                <a:solidFill>
                  <a:schemeClr val="bg1"/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65"/>
            </p:custDataLst>
          </p:nvPr>
        </p:nvSpPr>
        <p:spPr>
          <a:xfrm>
            <a:off x="669881" y="5315574"/>
            <a:ext cx="6457994" cy="503238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-6350" y="-15240"/>
            <a:ext cx="12211050" cy="6892290"/>
            <a:chOff x="-6350" y="-15240"/>
            <a:chExt cx="12211050" cy="6892290"/>
          </a:xfrm>
        </p:grpSpPr>
        <p:sp>
          <p:nvSpPr>
            <p:cNvPr id="7" name="任意多边形: 形状 6"/>
            <p:cNvSpPr/>
            <p:nvPr userDrawn="1">
              <p:custDataLst>
                <p:tags r:id="rId2"/>
              </p:custDataLst>
            </p:nvPr>
          </p:nvSpPr>
          <p:spPr>
            <a:xfrm>
              <a:off x="-6350" y="6184900"/>
              <a:ext cx="12211050" cy="69215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1090">
                  <a:moveTo>
                    <a:pt x="5210" y="0"/>
                  </a:moveTo>
                  <a:cubicBezTo>
                    <a:pt x="7603" y="0"/>
                    <a:pt x="11560" y="660"/>
                    <a:pt x="13490" y="680"/>
                  </a:cubicBezTo>
                  <a:cubicBezTo>
                    <a:pt x="15420" y="700"/>
                    <a:pt x="15577" y="187"/>
                    <a:pt x="16790" y="120"/>
                  </a:cubicBezTo>
                  <a:cubicBezTo>
                    <a:pt x="17700" y="70"/>
                    <a:pt x="18616" y="238"/>
                    <a:pt x="19212" y="412"/>
                  </a:cubicBezTo>
                  <a:lnTo>
                    <a:pt x="19230" y="417"/>
                  </a:lnTo>
                  <a:lnTo>
                    <a:pt x="19230" y="1090"/>
                  </a:lnTo>
                  <a:lnTo>
                    <a:pt x="0" y="1090"/>
                  </a:lnTo>
                  <a:lnTo>
                    <a:pt x="0" y="641"/>
                  </a:lnTo>
                  <a:lnTo>
                    <a:pt x="10" y="640"/>
                  </a:lnTo>
                  <a:cubicBezTo>
                    <a:pt x="1033" y="473"/>
                    <a:pt x="3036" y="0"/>
                    <a:pt x="521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flipH="1" flipV="1">
              <a:off x="-6350" y="-15240"/>
              <a:ext cx="12211050" cy="57404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904">
                  <a:moveTo>
                    <a:pt x="5020" y="0"/>
                  </a:moveTo>
                  <a:cubicBezTo>
                    <a:pt x="7413" y="0"/>
                    <a:pt x="11370" y="660"/>
                    <a:pt x="13300" y="680"/>
                  </a:cubicBezTo>
                  <a:cubicBezTo>
                    <a:pt x="15230" y="700"/>
                    <a:pt x="15387" y="187"/>
                    <a:pt x="16600" y="120"/>
                  </a:cubicBezTo>
                  <a:cubicBezTo>
                    <a:pt x="17605" y="65"/>
                    <a:pt x="18616" y="275"/>
                    <a:pt x="19198" y="466"/>
                  </a:cubicBezTo>
                  <a:lnTo>
                    <a:pt x="19230" y="477"/>
                  </a:lnTo>
                  <a:lnTo>
                    <a:pt x="19230" y="904"/>
                  </a:lnTo>
                  <a:lnTo>
                    <a:pt x="0" y="904"/>
                  </a:lnTo>
                  <a:lnTo>
                    <a:pt x="0" y="609"/>
                  </a:lnTo>
                  <a:lnTo>
                    <a:pt x="22" y="605"/>
                  </a:lnTo>
                  <a:cubicBezTo>
                    <a:pt x="1094" y="416"/>
                    <a:pt x="2982" y="0"/>
                    <a:pt x="502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305815" y="2554514"/>
            <a:ext cx="4897728" cy="80874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5306060" y="3425190"/>
            <a:ext cx="4897755" cy="157924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9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图片 69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图片 6" descr="图片包含 动物&#10;&#10;已生成高可信度的说明" hidden="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>
            <p:custDataLst>
              <p:tags r:id="rId5"/>
            </p:custDataLst>
          </p:nvPr>
        </p:nvCxnSpPr>
        <p:spPr>
          <a:xfrm>
            <a:off x="428625" y="4191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6"/>
            </p:custDataLst>
          </p:nvPr>
        </p:nvCxnSpPr>
        <p:spPr>
          <a:xfrm>
            <a:off x="428625" y="50165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>
            <p:custDataLst>
              <p:tags r:id="rId7"/>
            </p:custDataLst>
          </p:nvPr>
        </p:nvCxnSpPr>
        <p:spPr>
          <a:xfrm>
            <a:off x="428625" y="5842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>
            <p:custDataLst>
              <p:tags r:id="rId9"/>
            </p:custDataLst>
          </p:nvPr>
        </p:nvGrpSpPr>
        <p:grpSpPr>
          <a:xfrm>
            <a:off x="911225" y="4672608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5" name="椭圆 14"/>
            <p:cNvSpPr/>
            <p:nvPr>
              <p:custDataLst>
                <p:tags r:id="rId10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1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2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13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4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15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6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17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8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19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20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椭圆 25"/>
            <p:cNvSpPr/>
            <p:nvPr>
              <p:custDataLst>
                <p:tags r:id="rId21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22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23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24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25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26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27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28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椭圆 33"/>
            <p:cNvSpPr/>
            <p:nvPr>
              <p:custDataLst>
                <p:tags r:id="rId29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30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31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37" name="组合 36"/>
          <p:cNvGrpSpPr/>
          <p:nvPr userDrawn="1">
            <p:custDataLst>
              <p:tags r:id="rId32"/>
            </p:custDataLst>
          </p:nvPr>
        </p:nvGrpSpPr>
        <p:grpSpPr>
          <a:xfrm>
            <a:off x="9960600" y="482599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38" name="椭圆 37"/>
            <p:cNvSpPr/>
            <p:nvPr>
              <p:custDataLst>
                <p:tags r:id="rId33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>
              <p:custDataLst>
                <p:tags r:id="rId34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>
              <p:custDataLst>
                <p:tags r:id="rId35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>
              <p:custDataLst>
                <p:tags r:id="rId36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>
              <p:custDataLst>
                <p:tags r:id="rId37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>
              <p:custDataLst>
                <p:tags r:id="rId38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>
              <p:custDataLst>
                <p:tags r:id="rId39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>
              <p:custDataLst>
                <p:tags r:id="rId40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>
              <p:custDataLst>
                <p:tags r:id="rId41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>
              <p:custDataLst>
                <p:tags r:id="rId42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>
              <p:custDataLst>
                <p:tags r:id="rId43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>
              <p:custDataLst>
                <p:tags r:id="rId44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>
              <p:custDataLst>
                <p:tags r:id="rId45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>
              <p:custDataLst>
                <p:tags r:id="rId46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>
              <p:custDataLst>
                <p:tags r:id="rId47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>
              <p:custDataLst>
                <p:tags r:id="rId48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>
              <p:custDataLst>
                <p:tags r:id="rId49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>
              <p:custDataLst>
                <p:tags r:id="rId50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>
              <p:custDataLst>
                <p:tags r:id="rId51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>
              <p:custDataLst>
                <p:tags r:id="rId52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>
              <p:custDataLst>
                <p:tags r:id="rId53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>
              <p:custDataLst>
                <p:tags r:id="rId54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>
              <p:custDataLst>
                <p:tags r:id="rId55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>
              <p:custDataLst>
                <p:tags r:id="rId56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>
              <p:custDataLst>
                <p:tags r:id="rId57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>
              <p:custDataLst>
                <p:tags r:id="rId58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>
              <p:custDataLst>
                <p:tags r:id="rId59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>
              <p:custDataLst>
                <p:tags r:id="rId60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>
              <p:custDataLst>
                <p:tags r:id="rId61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>
              <p:custDataLst>
                <p:tags r:id="rId62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>
              <p:custDataLst>
                <p:tags r:id="rId63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>
              <p:custDataLst>
                <p:tags r:id="rId64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5"/>
            </p:custDataLst>
          </p:nvPr>
        </p:nvSpPr>
        <p:spPr>
          <a:xfrm>
            <a:off x="762000" y="2050908"/>
            <a:ext cx="7003143" cy="1950414"/>
          </a:xfrm>
        </p:spPr>
        <p:txBody>
          <a:bodyPr vert="horz" lIns="90170" tIns="46990" rIns="90170" bIns="4699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5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2" name="文本占位符 71"/>
          <p:cNvSpPr>
            <a:spLocks noGrp="1"/>
          </p:cNvSpPr>
          <p:nvPr>
            <p:ph type="body" sz="quarter" idx="13" hasCustomPrompt="1"/>
            <p:custDataLst>
              <p:tags r:id="rId66"/>
            </p:custDataLst>
          </p:nvPr>
        </p:nvSpPr>
        <p:spPr>
          <a:xfrm>
            <a:off x="762000" y="5172672"/>
            <a:ext cx="6456045" cy="543560"/>
          </a:xfrm>
        </p:spPr>
        <p:txBody>
          <a:bodyPr lIns="90170" tIns="46990" rIns="90170" bIns="4699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12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2"/>
            </p:custDataLst>
          </p:nvPr>
        </p:nvSpPr>
        <p:spPr>
          <a:xfrm rot="16200000">
            <a:off x="8569325" y="3243580"/>
            <a:ext cx="6884035" cy="3619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 userDrawn="1">
            <p:custDataLst>
              <p:tags r:id="rId3"/>
            </p:custDataLst>
          </p:nvPr>
        </p:nvSpPr>
        <p:spPr>
          <a:xfrm rot="2955020">
            <a:off x="-241300" y="-112395"/>
            <a:ext cx="1014095" cy="74739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2" name="矩形: 圆角 31"/>
          <p:cNvSpPr/>
          <p:nvPr userDrawn="1">
            <p:custDataLst>
              <p:tags r:id="rId2"/>
            </p:custDataLst>
          </p:nvPr>
        </p:nvSpPr>
        <p:spPr>
          <a:xfrm rot="2955020">
            <a:off x="-241533" y="-112084"/>
            <a:ext cx="1014375" cy="7471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3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olidFill>
                <a:schemeClr val="tx2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8"/>
            </p:custDataLst>
          </p:nvPr>
        </p:nvSpPr>
        <p:spPr>
          <a:xfrm flipH="1" flipV="1">
            <a:off x="-6350" y="-15240"/>
            <a:ext cx="12211050" cy="493473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21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defRPr sz="24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-127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2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3"/>
            </p:custDataLst>
          </p:nvPr>
        </p:nvSpPr>
        <p:spPr>
          <a:xfrm flipH="1" flipV="1">
            <a:off x="-6350" y="-15240"/>
            <a:ext cx="12211050" cy="57404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ags" Target="../tags/tag25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100" normalizeH="0">
          <a:solidFill>
            <a:schemeClr val="tx1"/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Relationship Id="rId3" Type="http://schemas.openxmlformats.org/officeDocument/2006/relationships/notesSlide" Target="../notesSlides/notesSlide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tags" Target="../tags/tag262.xml" /><Relationship Id="rId13" Type="http://schemas.openxmlformats.org/officeDocument/2006/relationships/tags" Target="../tags/tag263.xml" /><Relationship Id="rId14" Type="http://schemas.openxmlformats.org/officeDocument/2006/relationships/tags" Target="../tags/tag264.xml" /><Relationship Id="rId15" Type="http://schemas.openxmlformats.org/officeDocument/2006/relationships/tags" Target="../tags/tag265.xml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18" Type="http://schemas.openxmlformats.org/officeDocument/2006/relationships/tags" Target="../tags/tag268.xml" /><Relationship Id="rId19" Type="http://schemas.openxmlformats.org/officeDocument/2006/relationships/tags" Target="../tags/tag269.xml" /><Relationship Id="rId2" Type="http://schemas.openxmlformats.org/officeDocument/2006/relationships/themeOverride" Target="../theme/themeOverride2.xml" /><Relationship Id="rId20" Type="http://schemas.openxmlformats.org/officeDocument/2006/relationships/tags" Target="../tags/tag270.xml" /><Relationship Id="rId21" Type="http://schemas.openxmlformats.org/officeDocument/2006/relationships/tags" Target="../tags/tag271.xml" /><Relationship Id="rId22" Type="http://schemas.openxmlformats.org/officeDocument/2006/relationships/tags" Target="../tags/tag272.xml" /><Relationship Id="rId23" Type="http://schemas.openxmlformats.org/officeDocument/2006/relationships/tags" Target="../tags/tag273.xml" /><Relationship Id="rId24" Type="http://schemas.openxmlformats.org/officeDocument/2006/relationships/tags" Target="../tags/tag274.xml" /><Relationship Id="rId25" Type="http://schemas.openxmlformats.org/officeDocument/2006/relationships/tags" Target="../tags/tag275.xml" /><Relationship Id="rId26" Type="http://schemas.openxmlformats.org/officeDocument/2006/relationships/tags" Target="../tags/tag276.xml" /><Relationship Id="rId27" Type="http://schemas.openxmlformats.org/officeDocument/2006/relationships/tags" Target="../tags/tag277.xml" /><Relationship Id="rId28" Type="http://schemas.openxmlformats.org/officeDocument/2006/relationships/tags" Target="../tags/tag278.xml" /><Relationship Id="rId29" Type="http://schemas.openxmlformats.org/officeDocument/2006/relationships/tags" Target="../tags/tag279.xml" /><Relationship Id="rId3" Type="http://schemas.openxmlformats.org/officeDocument/2006/relationships/notesSlide" Target="../notesSlides/notesSlide2.xml" /><Relationship Id="rId30" Type="http://schemas.openxmlformats.org/officeDocument/2006/relationships/tags" Target="../tags/tag280.xml" /><Relationship Id="rId31" Type="http://schemas.openxmlformats.org/officeDocument/2006/relationships/tags" Target="../tags/tag281.xml" /><Relationship Id="rId32" Type="http://schemas.openxmlformats.org/officeDocument/2006/relationships/tags" Target="../tags/tag282.xml" /><Relationship Id="rId33" Type="http://schemas.openxmlformats.org/officeDocument/2006/relationships/tags" Target="../tags/tag283.xml" /><Relationship Id="rId34" Type="http://schemas.openxmlformats.org/officeDocument/2006/relationships/tags" Target="../tags/tag284.xml" /><Relationship Id="rId35" Type="http://schemas.openxmlformats.org/officeDocument/2006/relationships/tags" Target="../tags/tag285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90.xml" /><Relationship Id="rId11" Type="http://schemas.openxmlformats.org/officeDocument/2006/relationships/tags" Target="../tags/tag291.xml" /><Relationship Id="rId2" Type="http://schemas.openxmlformats.org/officeDocument/2006/relationships/themeOverride" Target="../theme/themeOverride3.xml" /><Relationship Id="rId3" Type="http://schemas.openxmlformats.org/officeDocument/2006/relationships/notesSlide" Target="../notesSlides/notesSlide3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image" Target="../media/image5.png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tags" Target="../tags/tag305.xml" /><Relationship Id="rId19" Type="http://schemas.openxmlformats.org/officeDocument/2006/relationships/tags" Target="../tags/tag306.xml" /><Relationship Id="rId2" Type="http://schemas.openxmlformats.org/officeDocument/2006/relationships/themeOverride" Target="../theme/themeOverride4.xml" /><Relationship Id="rId20" Type="http://schemas.openxmlformats.org/officeDocument/2006/relationships/tags" Target="../tags/tag307.xml" /><Relationship Id="rId21" Type="http://schemas.openxmlformats.org/officeDocument/2006/relationships/tags" Target="../tags/tag308.xml" /><Relationship Id="rId22" Type="http://schemas.openxmlformats.org/officeDocument/2006/relationships/tags" Target="../tags/tag309.xml" /><Relationship Id="rId23" Type="http://schemas.openxmlformats.org/officeDocument/2006/relationships/tags" Target="../tags/tag310.xml" /><Relationship Id="rId24" Type="http://schemas.openxmlformats.org/officeDocument/2006/relationships/tags" Target="../tags/tag311.xml" /><Relationship Id="rId25" Type="http://schemas.openxmlformats.org/officeDocument/2006/relationships/tags" Target="../tags/tag312.xml" /><Relationship Id="rId26" Type="http://schemas.openxmlformats.org/officeDocument/2006/relationships/tags" Target="../tags/tag313.xml" /><Relationship Id="rId27" Type="http://schemas.openxmlformats.org/officeDocument/2006/relationships/tags" Target="../tags/tag314.xml" /><Relationship Id="rId28" Type="http://schemas.openxmlformats.org/officeDocument/2006/relationships/tags" Target="../tags/tag315.xml" /><Relationship Id="rId29" Type="http://schemas.openxmlformats.org/officeDocument/2006/relationships/tags" Target="../tags/tag316.xml" /><Relationship Id="rId3" Type="http://schemas.openxmlformats.org/officeDocument/2006/relationships/notesSlide" Target="../notesSlides/notesSlide4.xml" /><Relationship Id="rId30" Type="http://schemas.openxmlformats.org/officeDocument/2006/relationships/tags" Target="../tags/tag317.xml" /><Relationship Id="rId31" Type="http://schemas.openxmlformats.org/officeDocument/2006/relationships/tags" Target="../tags/tag318.xml" /><Relationship Id="rId32" Type="http://schemas.openxmlformats.org/officeDocument/2006/relationships/tags" Target="../tags/tag319.xml" /><Relationship Id="rId33" Type="http://schemas.openxmlformats.org/officeDocument/2006/relationships/tags" Target="../tags/tag320.xml" /><Relationship Id="rId34" Type="http://schemas.openxmlformats.org/officeDocument/2006/relationships/tags" Target="../tags/tag321.xml" /><Relationship Id="rId35" Type="http://schemas.openxmlformats.org/officeDocument/2006/relationships/tags" Target="../tags/tag322.xml" /><Relationship Id="rId36" Type="http://schemas.openxmlformats.org/officeDocument/2006/relationships/tags" Target="../tags/tag323.xml" /><Relationship Id="rId37" Type="http://schemas.openxmlformats.org/officeDocument/2006/relationships/tags" Target="../tags/tag324.xml" /><Relationship Id="rId38" Type="http://schemas.openxmlformats.org/officeDocument/2006/relationships/tags" Target="../tags/tag325.xml" /><Relationship Id="rId39" Type="http://schemas.openxmlformats.org/officeDocument/2006/relationships/tags" Target="../tags/tag326.xml" /><Relationship Id="rId4" Type="http://schemas.openxmlformats.org/officeDocument/2006/relationships/tags" Target="../tags/tag292.xml" /><Relationship Id="rId40" Type="http://schemas.openxmlformats.org/officeDocument/2006/relationships/tags" Target="../tags/tag327.xml" /><Relationship Id="rId41" Type="http://schemas.openxmlformats.org/officeDocument/2006/relationships/tags" Target="../tags/tag328.xml" /><Relationship Id="rId42" Type="http://schemas.openxmlformats.org/officeDocument/2006/relationships/tags" Target="../tags/tag329.xml" /><Relationship Id="rId43" Type="http://schemas.openxmlformats.org/officeDocument/2006/relationships/tags" Target="../tags/tag330.xml" /><Relationship Id="rId44" Type="http://schemas.openxmlformats.org/officeDocument/2006/relationships/tags" Target="../tags/tag331.xml" /><Relationship Id="rId45" Type="http://schemas.openxmlformats.org/officeDocument/2006/relationships/tags" Target="../tags/tag332.xml" /><Relationship Id="rId46" Type="http://schemas.openxmlformats.org/officeDocument/2006/relationships/tags" Target="../tags/tag333.xml" /><Relationship Id="rId47" Type="http://schemas.openxmlformats.org/officeDocument/2006/relationships/tags" Target="../tags/tag334.xml" /><Relationship Id="rId48" Type="http://schemas.openxmlformats.org/officeDocument/2006/relationships/tags" Target="../tags/tag335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40.xml" /><Relationship Id="rId11" Type="http://schemas.openxmlformats.org/officeDocument/2006/relationships/tags" Target="../tags/tag341.xml" /><Relationship Id="rId2" Type="http://schemas.openxmlformats.org/officeDocument/2006/relationships/themeOverride" Target="../theme/themeOverride5.xml" /><Relationship Id="rId3" Type="http://schemas.openxmlformats.org/officeDocument/2006/relationships/notesSlide" Target="../notesSlides/notesSlide5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345.xml" /><Relationship Id="rId4" Type="http://schemas.openxmlformats.org/officeDocument/2006/relationships/tags" Target="../tags/tag346.xml" /><Relationship Id="rId5" Type="http://schemas.openxmlformats.org/officeDocument/2006/relationships/tags" Target="../tags/tag34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2" Type="http://schemas.openxmlformats.org/officeDocument/2006/relationships/themeOverride" Target="../theme/themeOverride6.xml" /><Relationship Id="rId3" Type="http://schemas.openxmlformats.org/officeDocument/2006/relationships/notesSlide" Target="../notesSlides/notesSlide8.xml" /><Relationship Id="rId4" Type="http://schemas.openxmlformats.org/officeDocument/2006/relationships/tags" Target="../tags/tag348.xml" /><Relationship Id="rId5" Type="http://schemas.openxmlformats.org/officeDocument/2006/relationships/tags" Target="../tags/tag349.xml" /><Relationship Id="rId6" Type="http://schemas.openxmlformats.org/officeDocument/2006/relationships/tags" Target="../tags/tag350.xml" /><Relationship Id="rId7" Type="http://schemas.openxmlformats.org/officeDocument/2006/relationships/tags" Target="../tags/tag351.xml" /><Relationship Id="rId8" Type="http://schemas.openxmlformats.org/officeDocument/2006/relationships/image" Target="../media/image3.png" /><Relationship Id="rId9" Type="http://schemas.openxmlformats.org/officeDocument/2006/relationships/image" Target="../media/image4.sv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7.xml" /><Relationship Id="rId3" Type="http://schemas.openxmlformats.org/officeDocument/2006/relationships/notesSlide" Target="../notesSlides/notesSlide9.xml" /><Relationship Id="rId4" Type="http://schemas.openxmlformats.org/officeDocument/2006/relationships/tags" Target="../tags/tag354.xml" /><Relationship Id="rId5" Type="http://schemas.openxmlformats.org/officeDocument/2006/relationships/tags" Target="../tags/tag355.xml" /><Relationship Id="rId6" Type="http://schemas.openxmlformats.org/officeDocument/2006/relationships/image" Target="../media/image6.png" /><Relationship Id="rId7" Type="http://schemas.openxmlformats.org/officeDocument/2006/relationships/tags" Target="../tags/tag3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8.xml" /><Relationship Id="rId3" Type="http://schemas.openxmlformats.org/officeDocument/2006/relationships/notesSlide" Target="../notesSlides/notesSlide10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image" Target="../media/image6.png" /><Relationship Id="rId7" Type="http://schemas.openxmlformats.org/officeDocument/2006/relationships/tags" Target="../tags/tag3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9.xml" /><Relationship Id="rId3" Type="http://schemas.openxmlformats.org/officeDocument/2006/relationships/notesSlide" Target="../notesSlides/notesSlide11.xml" /><Relationship Id="rId4" Type="http://schemas.openxmlformats.org/officeDocument/2006/relationships/tags" Target="../tags/tag360.xml" /><Relationship Id="rId5" Type="http://schemas.openxmlformats.org/officeDocument/2006/relationships/tags" Target="../tags/tag361.xml" /><Relationship Id="rId6" Type="http://schemas.openxmlformats.org/officeDocument/2006/relationships/image" Target="../media/image6.png" /><Relationship Id="rId7" Type="http://schemas.openxmlformats.org/officeDocument/2006/relationships/tags" Target="../tags/tag3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0.xml" /><Relationship Id="rId3" Type="http://schemas.openxmlformats.org/officeDocument/2006/relationships/notesSlide" Target="../notesSlides/notesSlide1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image" Target="../media/image6.png" /><Relationship Id="rId7" Type="http://schemas.openxmlformats.org/officeDocument/2006/relationships/tags" Target="../tags/tag3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1.xml" /><Relationship Id="rId3" Type="http://schemas.openxmlformats.org/officeDocument/2006/relationships/notesSlide" Target="../notesSlides/notesSlide13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image" Target="../media/image6.png" /><Relationship Id="rId7" Type="http://schemas.openxmlformats.org/officeDocument/2006/relationships/tags" Target="../tags/tag36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2.xml" /><Relationship Id="rId3" Type="http://schemas.openxmlformats.org/officeDocument/2006/relationships/notesSlide" Target="../notesSlides/notesSlide14.xml" /><Relationship Id="rId4" Type="http://schemas.openxmlformats.org/officeDocument/2006/relationships/tags" Target="../tags/tag369.xml" /><Relationship Id="rId5" Type="http://schemas.openxmlformats.org/officeDocument/2006/relationships/tags" Target="../tags/tag370.xml" /><Relationship Id="rId6" Type="http://schemas.openxmlformats.org/officeDocument/2006/relationships/image" Target="../media/image6.png" /><Relationship Id="rId7" Type="http://schemas.openxmlformats.org/officeDocument/2006/relationships/tags" Target="../tags/tag37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3.xml" /><Relationship Id="rId3" Type="http://schemas.openxmlformats.org/officeDocument/2006/relationships/notesSlide" Target="../notesSlides/notesSlide15.xml" /><Relationship Id="rId4" Type="http://schemas.openxmlformats.org/officeDocument/2006/relationships/tags" Target="../tags/tag372.xml" /><Relationship Id="rId5" Type="http://schemas.openxmlformats.org/officeDocument/2006/relationships/tags" Target="../tags/tag373.xml" /><Relationship Id="rId6" Type="http://schemas.openxmlformats.org/officeDocument/2006/relationships/image" Target="../media/image6.png" /><Relationship Id="rId7" Type="http://schemas.openxmlformats.org/officeDocument/2006/relationships/tags" Target="../tags/tag37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4.xml" /><Relationship Id="rId3" Type="http://schemas.openxmlformats.org/officeDocument/2006/relationships/notesSlide" Target="../notesSlides/notesSlide16.xml" /><Relationship Id="rId4" Type="http://schemas.openxmlformats.org/officeDocument/2006/relationships/tags" Target="../tags/tag375.xml" /><Relationship Id="rId5" Type="http://schemas.openxmlformats.org/officeDocument/2006/relationships/tags" Target="../tags/tag376.xml" /><Relationship Id="rId6" Type="http://schemas.openxmlformats.org/officeDocument/2006/relationships/image" Target="../media/image6.png" /><Relationship Id="rId7" Type="http://schemas.openxmlformats.org/officeDocument/2006/relationships/tags" Target="../tags/tag37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02501300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rgbClr val="5047FE"/>
            </a:gs>
            <a:gs pos="100000">
              <a:srgbClr val="00C7FA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735965" y="1432560"/>
            <a:ext cx="10720070" cy="1451610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spc="600">
                <a:solidFill>
                  <a:srgbClr val="FFFF00"/>
                </a:solidFill>
                <a:latin typeface="仿宋" panose="02010609060101010101" charset="-122"/>
                <a:ea typeface="微软雅黑"/>
              </a:rPr>
              <a:t>夜幕下的多摩川：普通人的幸福日常</a:t>
            </a:r>
            <a:endParaRPr lang="zh-CN" altLang="en-US" sz="4800" b="1" spc="600">
              <a:solidFill>
                <a:srgbClr val="FFFF00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96010" y="3101340"/>
            <a:ext cx="999998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读书笔记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8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9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0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2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3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4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7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9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20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1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2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3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4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5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椭圆 83"/>
          <p:cNvSpPr/>
          <p:nvPr>
            <p:custDataLst>
              <p:tags r:id="rId26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椭圆 84"/>
          <p:cNvSpPr/>
          <p:nvPr>
            <p:custDataLst>
              <p:tags r:id="rId27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28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9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30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1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2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3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4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EC5F74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rgbClr val="EC5F74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"/>
          <p:cNvSpPr/>
          <p:nvPr>
            <p:custDataLst>
              <p:tags r:id="rId4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2"/>
          <p:cNvSpPr/>
          <p:nvPr>
            <p:custDataLst>
              <p:tags r:id="rId5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4F4EFC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3"/>
          <p:cNvSpPr/>
          <p:nvPr>
            <p:custDataLst>
              <p:tags r:id="rId6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5B97FA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4"/>
          <p:cNvSpPr/>
          <p:nvPr>
            <p:custDataLst>
              <p:tags r:id="rId7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4F4EFC">
              <a:lumMod val="75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5"/>
          <p:cNvSpPr txBox="1"/>
          <p:nvPr>
            <p:custDataLst>
              <p:tags r:id="rId8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夜幕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Freeform 6"/>
          <p:cNvSpPr/>
          <p:nvPr>
            <p:custDataLst>
              <p:tags r:id="rId9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4F4EFC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1" name="TextBox 8"/>
          <p:cNvSpPr txBox="1"/>
          <p:nvPr>
            <p:custDataLst>
              <p:tags r:id="rId12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普通人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2" name="Picture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5" name="TextBox 11"/>
          <p:cNvSpPr txBox="1"/>
          <p:nvPr>
            <p:custDataLst>
              <p:tags r:id="rId15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生活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TextBox 12"/>
          <p:cNvSpPr txBox="1"/>
          <p:nvPr>
            <p:custDataLst>
              <p:tags r:id="rId16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故事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0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8" name="Freeform 14"/>
          <p:cNvSpPr/>
          <p:nvPr>
            <p:custDataLst>
              <p:tags r:id="rId18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5"/>
          <p:cNvSpPr txBox="1"/>
          <p:nvPr>
            <p:custDataLst>
              <p:tags r:id="rId19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幸福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Freeform 16"/>
          <p:cNvSpPr/>
          <p:nvPr>
            <p:custDataLst>
              <p:tags r:id="rId20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17"/>
          <p:cNvSpPr/>
          <p:nvPr>
            <p:custDataLst>
              <p:tags r:id="rId21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18"/>
          <p:cNvSpPr/>
          <p:nvPr>
            <p:custDataLst>
              <p:tags r:id="rId22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9"/>
          <p:cNvSpPr/>
          <p:nvPr>
            <p:custDataLst>
              <p:tags r:id="rId23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0"/>
          <p:cNvSpPr/>
          <p:nvPr>
            <p:custDataLst>
              <p:tags r:id="rId24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1"/>
          <p:cNvSpPr/>
          <p:nvPr>
            <p:custDataLst>
              <p:tags r:id="rId25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2"/>
          <p:cNvSpPr/>
          <p:nvPr>
            <p:custDataLst>
              <p:tags r:id="rId26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3"/>
          <p:cNvSpPr txBox="1"/>
          <p:nvPr>
            <p:custDataLst>
              <p:tags r:id="rId27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通过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8" name="TextBox 24"/>
          <p:cNvSpPr txBox="1"/>
          <p:nvPr>
            <p:custDataLst>
              <p:tags r:id="rId28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展现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9" name="TextBox 25"/>
          <p:cNvSpPr txBox="1"/>
          <p:nvPr>
            <p:custDataLst>
              <p:tags r:id="rId29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家庭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6"/>
          <p:cNvSpPr txBox="1"/>
          <p:nvPr>
            <p:custDataLst>
              <p:tags r:id="rId30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描绘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7"/>
          <p:cNvSpPr txBox="1"/>
          <p:nvPr>
            <p:custDataLst>
              <p:tags r:id="rId31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普通人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8"/>
          <p:cNvSpPr txBox="1"/>
          <p:nvPr>
            <p:custDataLst>
              <p:tags r:id="rId32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作者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9"/>
          <p:cNvSpPr txBox="1"/>
          <p:nvPr>
            <p:custDataLst>
              <p:tags r:id="rId33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读者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Freeform 30"/>
          <p:cNvSpPr/>
          <p:nvPr>
            <p:custDataLst>
              <p:tags r:id="rId34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1"/>
          <p:cNvSpPr/>
          <p:nvPr>
            <p:custDataLst>
              <p:tags r:id="rId35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2"/>
          <p:cNvSpPr/>
          <p:nvPr>
            <p:custDataLst>
              <p:tags r:id="rId36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3"/>
          <p:cNvSpPr/>
          <p:nvPr>
            <p:custDataLst>
              <p:tags r:id="rId37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4"/>
          <p:cNvSpPr/>
          <p:nvPr>
            <p:custDataLst>
              <p:tags r:id="rId38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5"/>
          <p:cNvSpPr/>
          <p:nvPr>
            <p:custDataLst>
              <p:tags r:id="rId39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6"/>
          <p:cNvSpPr/>
          <p:nvPr>
            <p:custDataLst>
              <p:tags r:id="rId40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5B97FA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37"/>
          <p:cNvSpPr txBox="1"/>
          <p:nvPr>
            <p:custDataLst>
              <p:tags r:id="rId41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这个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4" name="TextBox 38"/>
          <p:cNvSpPr txBox="1"/>
          <p:nvPr>
            <p:custDataLst>
              <p:tags r:id="rId42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人性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5" name="TextBox 39"/>
          <p:cNvSpPr txBox="1"/>
          <p:nvPr>
            <p:custDataLst>
              <p:tags r:id="rId43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深刻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40"/>
          <p:cNvSpPr txBox="1"/>
          <p:nvPr>
            <p:custDataLst>
              <p:tags r:id="rId44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象征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41"/>
          <p:cNvSpPr txBox="1"/>
          <p:nvPr>
            <p:custDataLst>
              <p:tags r:id="rId45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真实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2"/>
          <p:cNvSpPr txBox="1"/>
          <p:nvPr>
            <p:custDataLst>
              <p:tags r:id="rId46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背景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3"/>
          <p:cNvSpPr txBox="1"/>
          <p:nvPr>
            <p:custDataLst>
              <p:tags r:id="rId47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自然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68190" y="272415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987425" y="1156335"/>
            <a:ext cx="10353040" cy="4991735"/>
          </a:xfrm>
        </p:spPr>
        <p:txBody>
          <a:bodyPr anchor="ctr" anchorCtr="0"/>
          <a:lstStyle/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夜幕下的多摩川：普通人的幸福日常》是一部描绘日本生活的小说，以其细腻的笔触和深刻的人性洞察，带领读者走进一个普通人的世界。这本书以多摩川为背景，展现了一幅幅生动而真实的生活画面，让人感受到生活中的喜怒哀乐和酸甜苦辣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故事的主角是一个普通的日本家庭，他们生活在多摩川附近的一个小镇上。这个家庭由父亲、母亲和两个孩子组成，他们过着平凡而宁静的生活。然而，生活的琐碎和挫折却不断地冲击着他们，让他们不得不面对现实的无情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故事中，作者通过描绘这个家庭的日常生活，展现了生活的真实面貌。他们面临的种种问题，如工作压力、人际关系、健康状况等，都是我们每个人在生活中都会遇到的。通过这些细节的描写，作者成功地引发了读者对自身生活的共鸣和思考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作者还通过对多摩川的描绘，展现了自然与人类生活的和谐与冲突。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31545" y="728345"/>
            <a:ext cx="10509250" cy="425450"/>
          </a:xfrm>
        </p:spPr>
        <p:txBody>
          <a:bodyPr>
            <a:normAutofit/>
          </a:bodyPr>
          <a:lstStyle/>
          <a:p>
            <a:r>
              <a:rPr lang="zh-CN" altLang="zh-CN" sz="2000">
                <a:latin typeface="仿宋" panose="02010609060101010101" charset="-122"/>
              </a:rPr>
              <a:t>内容摘要</a:t>
            </a:r>
            <a:endParaRPr lang="zh-CN" altLang="zh-CN" sz="2000"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987425" y="1156335"/>
            <a:ext cx="10353040" cy="4991735"/>
          </a:xfrm>
        </p:spPr>
        <p:txBody>
          <a:bodyPr anchor="ctr" anchorCtr="0"/>
          <a:lstStyle/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多摩川作为故事的背景，不仅仅是一个地理标志，更是一个象征。它代表着生活中的困难和挑战，同时也象征着希望和生机。在多摩川的映衬下，这个家庭的故事更加引人入胜，让人们深刻地感受到了生活的复杂和多彩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夜幕下的多摩川：普通人的幸福日常》这本书通过细腻的笔触和深刻的人性洞察，展现了普通人的生活状态和内心世界。它不仅仅是一个故事，更是一部描绘人性、生活和自然的杰作。对于那些渴望了解日本书化和生活的读者来说，这本书无疑是一本值得一读的佳作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31545" y="728345"/>
            <a:ext cx="10509250" cy="425450"/>
          </a:xfrm>
        </p:spPr>
        <p:txBody>
          <a:bodyPr>
            <a:normAutofit/>
          </a:bodyPr>
          <a:lstStyle/>
          <a:p>
            <a:r>
              <a:rPr lang="zh-CN" altLang="zh-CN" sz="2000">
                <a:latin typeface="仿宋" panose="02010609060101010101" charset="-122"/>
              </a:rPr>
              <a:t>内容摘要</a:t>
            </a:r>
            <a:endParaRPr lang="zh-CN" altLang="zh-CN" sz="2000">
              <a:latin typeface="仿宋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《夜幕下的多摩川：普通人的幸福日常》精彩摘录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在多摩川的岸边，夜幕降临，星星点点的灯火与天上的星光交相辉映。河面上，微风拂过，荡起层层涟漪，仿佛在诉说着一个个关于幸福的故事。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“幸福，其实很简单。”爷爷坐在河边，轻轻地说，“它就在我们身边，只要用心去感受，你会发现它无处不在。”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小男孩拉着爷爷的手，沿着河岸漫步。他们的脚步轻盈，仿佛怕惊扰了这夜的宁静。爷爷讲述着过去的故事，那些关于河流、星空和生活的点滴回忆。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“你知道吗，多摩川见证了许多人的幸福。”爷爷指着远处的灯火，“那里的人们，虽然生活各有各的忙碌，但每当夜幕降临，他们都会来到河边，享受片刻的宁静。”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小男孩抬头望向星空，眼中闪烁着好奇的光芒。“爷爷，什么是幸福？”他问。爷爷微笑着，轻抚他的头，“幸福，就是当你用心去感受这个世界，去体验生活的每一个瞬间。”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河面上，一艘小船缓缓驶过，船上的人们欢声笑语。爷爷指着他们说：“看，他们就是最普通的日本人，也是最真实的幸福写照。”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小男孩似懂非懂地点点头，他闭上眼睛，深呼吸了一口清新的空气。那一刻，他仿佛感受到了什么，但又说不清楚。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“每个人的幸福都是独特的。”爷爷继续说，“它可以是冬日里的一杯热茶，可以是夏天的一场凉雨，也可以是秋天的一片红叶，或者是春天的一朵花开。”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https://d.book118.com/677025013002006033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q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PLACING_PICTURE_USER_VIEWPORT" val="{&quot;height&quot;:2286,&quot;width&quot;:16882}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SLIDE_ID" val="custom20202633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91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29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30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30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30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30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1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1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1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1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1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2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2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2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0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41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3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4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6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7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53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56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59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62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65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68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1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4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77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渐变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4F4EFC"/>
      </a:accent1>
      <a:accent2>
        <a:srgbClr val="5B97FA"/>
      </a:accent2>
      <a:accent3>
        <a:srgbClr val="67DCFD"/>
      </a:accent3>
      <a:accent4>
        <a:srgbClr val="6CFDDC"/>
      </a:accent4>
      <a:accent5>
        <a:srgbClr val="6AFE9A"/>
      </a:accent5>
      <a:accent6>
        <a:srgbClr val="6AFF60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5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6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7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8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9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0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17</Slides>
  <Notes>16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内容摘要</vt:lpstr>
      <vt:lpstr>内容摘要</vt:lpstr>
      <vt:lpstr>PowerPoint Presentation</vt:lpstr>
      <vt:lpstr>精彩摘录</vt:lpstr>
      <vt:lpstr>精彩摘录</vt:lpstr>
      <vt:lpstr>精彩摘录</vt:lpstr>
      <vt:lpstr>精彩摘录</vt:lpstr>
      <vt:lpstr>精彩摘录</vt:lpstr>
      <vt:lpstr>精彩摘录</vt:lpstr>
      <vt:lpstr>精彩摘录</vt:lpstr>
      <vt:lpstr>精彩摘录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2024-09-06T03:16:58.355</cp:lastPrinted>
  <dcterms:created xsi:type="dcterms:W3CDTF">2024-09-05T19:16:58Z</dcterms:created>
  <dcterms:modified xsi:type="dcterms:W3CDTF">2024-09-05T19:17:05Z</dcterms:modified>
</cp:coreProperties>
</file>