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0395D-3FD4-4C9B-83CE-20884139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AF85E-618E-482E-92B2-56A506C1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E0594-81B4-4CB1-BFA7-551C68F7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F546B-D1E5-490F-94F5-0A7B06983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61D1D-8426-4B62-BA3B-9D5768BD3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27259-D704-418F-B134-7F07C2E7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7D5C3-30FB-41F1-8777-ABFE430A1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2A5B3-DE0A-4608-9706-3078914D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D8D33-6FD2-472D-9629-D268842A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86B0A-DA58-4883-B46B-90965E46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477EF-0713-45EE-810C-5ED22000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510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美护理PPT\n## 1.护理的基本概念与重要性\n### 1.1护理的定义及其发展历程\n### 1.2护理的重要性及意义\n### 1.3护理在不同领域的应用\n## 2.护理的基本知识与技能\n### 2.1护理的基本知识体系\n### 2.2护理技能的操作与实践\n### 2.3护理过程中的沟通与协作\n## 3.护理行业的发展趋势与挑战\n### 3.1护理行业的发展前景\n### 3.2护理行业面临的挑战与问题\n### 3.3护理行业的创新与变革\n## 4.护理人员的职业素质与要求\n### 4.1护理人员的基本职业素质\n### 4.2护理人员的技能培训与提升\n### 4.3护理人员的职业道德与伦理\n## 5.护理管理与护理质量提升\n### 5.1护理管理的理念与方法\n### 5.2护理质量的评价与监控\n### 5.3护理质量的持续改进与提升\n## 6.护理教育与培训\n### 6.1护理教育的体系与内容\n### 6.2护理教育的实践与探索\n### 6.3护理教育的未来发展与创新\n## 7.护理实践案例与分析\n### 7.1护理实践中的成功案例分享\n### 7.2护理实践中的问题与挑战分析\n### 7.3护理实践的经验与教训总结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精美护理PPT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护理的基本概念与重要性</a:t>
            </a:r>
            <a:endParaRPr/>
          </a:p>
        </p:txBody>
      </p:sp>
      <p:sp>
        <p:nvSpPr>
          <p:cNvPr id="1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相结合的专业，旨在维护人类健康、预防疾病、治疗疾病和康复的过程。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等多个方面，关注个体的整体需求和健康状况。</a:t>
                </a:r>
                <a:endParaRPr/>
              </a:p>
            </p:txBody>
          </p:sp>
          <p:sp>
            <p:nvSpPr>
              <p:cNvPr id="2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古代护理：起源于原始社会，主要以家庭照顾为主，缺乏专业的护理知识和技能。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中世纪护理：随着宗教的发展，护理逐渐与宗教相结合，出现了一些宗教护理机构。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近现代护理：随着科技的发展和医学的进步，护理逐渐发展成为一门独立的专业，出现了护理教育和护理实践。</a:t>
                </a:r>
                <a:endParaRPr/>
              </a:p>
            </p:txBody>
          </p:sp>
          <p:sp>
            <p:nvSpPr>
              <p:cNvPr id="2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医疗卫生事业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的重要组成部分，关系到人类的健康和生命安全。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护理可以提高患者的生活质量，减轻家庭和社会的负担。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护理有助于预防和控制疾病，提高公共卫生水平。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护理的意义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护理体现了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，关注弱势群体的健康需求。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护理可以提高医疗服务的效率和质量，促进医疗卫生事业的发展。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，促进社会进步。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护理在医疗领域的应用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紧急救治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护理在社区领域的应用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社区护理：为社区居民提供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长者护理：为长者提供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护理在不同领域的应用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护理的基本知识与技能</a:t>
            </a:r>
            <a:endParaRPr/>
          </a:p>
        </p:txBody>
      </p:sp>
      <p:sp>
        <p:nvSpPr>
          <p:cNvPr id="3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4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4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  <p:sp>
            <p:nvSpPr>
              <p:cNvPr id="3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等，指导护理实践。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护理伦理：关注护理人员的道德行为和伦理决策，维护患者的权益。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护理管理：包括护理人力资源管理、护理质量管理等方面，提高护理工作效率。</a:t>
                </a:r>
                <a:endParaRPr/>
              </a:p>
            </p:txBody>
          </p:sp>
        </p:grpSp>
        <p:grpSp>
          <p:nvGrpSpPr>
            <p:cNvPr id="35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</a:t>
                </a:r>
                <a:endParaRPr/>
              </a:p>
            </p:txBody>
          </p:sp>
          <p:sp>
            <p:nvSpPr>
              <p:cNvPr id="3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等，保证患者治疗安全。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等，提高患者救治效果。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康复护理技能：如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等，促进患者康复。</a:t>
                </a:r>
                <a:endParaRPr/>
              </a:p>
            </p:txBody>
          </p:sp>
          <p:sp>
            <p:nvSpPr>
              <p:cNvPr id="35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护理的基本知识体系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护理操作的基本原则</a:t>
                </a:r>
                <a:endParaRPr/>
              </a:p>
            </p:txBody>
          </p:sp>
          <p:sp>
            <p:nvSpPr>
              <p:cNvPr id="3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：保持护理操作区域的清洁，防止感染。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：确保操作对象的准确性，避免误操作。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：关注患者的心理需求，提供舒适的护理服务。</a:t>
                </a:r>
                <a:endParaRPr/>
              </a:p>
            </p:txBody>
          </p:sp>
          <p:sp>
            <p:nvSpPr>
              <p:cNvPr id="3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护理实践的策略与方法</a:t>
                </a:r>
                <a:endParaRPr/>
              </a:p>
            </p:txBody>
          </p:sp>
          <p:sp>
            <p:nvSpPr>
              <p:cNvPr id="3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：了解患者的健康状况，为护理计划提供依据。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：制定个性化的护理方案，满足患者的需求。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：执行护理计划，关注患者的病情变化。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：评估护理效果，持续改进护理质量。</a:t>
                </a:r>
                <a:endParaRPr/>
              </a:p>
            </p:txBody>
          </p:sp>
          <p:sp>
            <p:nvSpPr>
              <p:cNvPr id="3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护理技能的操作与实践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护理沟通的基本原则</a:t>
                </a:r>
                <a:endParaRPr/>
              </a:p>
            </p:txBody>
          </p:sp>
          <p:sp>
            <p:nvSpPr>
              <p:cNvPr id="3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：尊重患者的权益和需求，建立良好的护患关系。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：使用清晰、简洁的语言，确保信息传递准确。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：站在患者的角度思考问题，关心患者的感受。</a:t>
                </a:r>
                <a:endParaRPr/>
              </a:p>
            </p:txBody>
          </p:sp>
          <p:sp>
            <p:nvSpPr>
              <p:cNvPr id="3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护理协作的策略与方法</a:t>
                </a:r>
                <a:endParaRPr/>
              </a:p>
            </p:txBody>
          </p:sp>
          <p:sp>
            <p:nvSpPr>
              <p:cNvPr id="3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：与其他医疗专业人员共同解决患者的问题，提高医疗服务质量。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：加强护理团队的建设，提高护理团队的凝聚力和执行力。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：建立有效的信息沟通渠道，确保护理信息的准确传递。</a:t>
                </a:r>
                <a:endParaRPr/>
              </a:p>
            </p:txBody>
          </p:sp>
          <p:sp>
            <p:nvSpPr>
              <p:cNvPr id="3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护理行业的发展趋势与挑战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护理需求的增长</a:t>
                </a:r>
                <a:endParaRPr/>
              </a:p>
            </p:txBody>
          </p:sp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人口老龄化：随着人口老龄化的发展，护理需求将持续增长。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疾病谱变化：慢性病和心理健康问题的增加，对护理服务提出了更高的要求。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健康观念转变：人们对健康的重视程度不断提高，对护理服务的需求将持续增加。</a:t>
                </a:r>
                <a:endParaRPr/>
              </a:p>
            </p:txBody>
          </p:sp>
        </p:grpSp>
        <p:grpSp>
          <p:nvGrpSpPr>
            <p:cNvPr id="1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护理技术的发展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护理技术的创新：如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远程护理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智能护理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等，将推动护理行业的发展。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护理设备的升级：如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护理机器人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智能医疗设备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等，提高护理服务的效率和质量。</a:t>
                </a:r>
                <a:endParaRPr/>
              </a:p>
            </p:txBody>
          </p:sp>
        </p:grpSp>
        <p:grpSp>
          <p:nvGrpSpPr>
            <p:cNvPr id="2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护理政策的支持</a:t>
                </a:r>
                <a:endParaRPr/>
              </a:p>
            </p:txBody>
          </p:sp>
          <p:sp>
            <p:nvSpPr>
              <p:cNvPr id="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政府对护理行业的支持：如增加护理投入、提高护理人员待遇等，促进护理行业的发展。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护理行业的标准化和规范化：加强护理行业的管理，提高护理服务的质量。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护理人力资源不足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护理人员数量不足：难以满足日益增长的护理需求。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护理人员素质不均：部分护理人员缺乏专业知识和技能，影响护理质量。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护理服务质量不均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护理服务标准不一：导致护理服务质量参差不齐。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护理服务监管不足：部分护理服务存在安全隐患，影响患者安全。</a:t>
                </a:r>
                <a:endParaRPr/>
              </a:p>
            </p:txBody>
          </p:sp>
          <p:pic>
            <p:nvPicPr>
              <p:cNvPr id="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护理行业激励机制不完善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护理人员待遇较低：影响护理人员的工作积极性和队伍稳定性。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护理职业发展受限：护理人员职业发展空间有限，影响护理人才的引进和留任。</a:t>
                </a:r>
                <a:endParaRPr/>
              </a:p>
            </p:txBody>
          </p:sp>
          <p:pic>
            <p:nvPicPr>
              <p:cNvPr id="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护理模式的创新</a:t>
                </a:r>
                <a:endParaRPr/>
              </a:p>
            </p:txBody>
          </p:sp>
          <p:sp>
            <p:nvSpPr>
              <p:cNvPr id="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：利用互联网技术，提供便捷的护理服务。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：根据患者的需求，提供个性化的护理方案。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：加强健康教育，提高人们的健康意识和自我保健能力。</a:t>
                </a:r>
                <a:endParaRPr/>
              </a:p>
            </p:txBody>
          </p:sp>
        </p:grpSp>
        <p:grpSp>
          <p:nvGrpSpPr>
            <p:cNvPr id="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护理技术的创新</a:t>
                </a:r>
                <a:endParaRPr/>
              </a:p>
            </p:txBody>
          </p:sp>
          <p:sp>
            <p:nvSpPr>
              <p:cNvPr id="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：利用智能技术，提高护理服务的效率和质量。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：利用信息技术，为患者提供远程护理服务。</a:t>
                </a:r>
                <a:endParaRPr/>
              </a:p>
            </p:txBody>
          </p:sp>
        </p:grpSp>
        <p:grpSp>
          <p:nvGrpSpPr>
            <p:cNvPr id="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护理管理的创新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护理绩效管理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：建立科学的绩效评价体系，激励护理人员提高工作效率。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护理培训与教育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：加强护理人员的培训和教育，提高护理人员的素质。</a:t>
                </a:r>
                <a:endParaRPr/>
              </a:p>
            </p:txBody>
          </p:sp>
        </p:grpSp>
      </p:grpSp>
      <p:pic>
        <p:nvPicPr>
          <p:cNvPr id="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护理行业的创新与变革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护理人员的职业素质与要求</a:t>
            </a:r>
            <a:endParaRPr/>
          </a:p>
        </p:txBody>
      </p:sp>
      <p:sp>
        <p:nvSpPr>
          <p:cNvPr id="6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7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7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7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掌握护理理论和技术，具备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了解相关的医学知识，如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等，为患者提供全面的护理服务。</a:t>
                </a:r>
                <a:endParaRPr/>
              </a:p>
            </p:txBody>
          </p:sp>
          <p:sp>
            <p:nvSpPr>
              <p:cNvPr id="7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endParaRPr/>
              </a:p>
            </p:txBody>
          </p:sp>
        </p:grpSp>
        <p:grpSp>
          <p:nvGrpSpPr>
            <p:cNvPr id="7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endParaRPr/>
              </a:p>
            </p:txBody>
          </p:sp>
          <p:sp>
            <p:nvSpPr>
              <p:cNvPr id="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等基本技能。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，提高护理服务质量。</a:t>
                </a:r>
                <a:endParaRPr/>
              </a:p>
            </p:txBody>
          </p:sp>
        </p:grpSp>
        <p:grpSp>
          <p:nvGrpSpPr>
            <p:cNvPr id="7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8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职业态度</a:t>
                </a:r>
                <a:endParaRPr/>
              </a:p>
            </p:txBody>
          </p:sp>
          <p:sp>
            <p:nvSpPr>
              <p:cNvPr id="8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，关注患者的健康和需求。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，尊重患者的权益和隐私。</a:t>
                </a:r>
                <a:endParaRPr/>
              </a:p>
            </p:txBody>
          </p: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护理人员的基本职业素质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8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8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8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https://d.book118.com/677025104153006043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2024-09-17T21:27:13.300</cp:lastPrinted>
  <dcterms:created xsi:type="dcterms:W3CDTF">2024-09-17T13:27:13Z</dcterms:created>
  <dcterms:modified xsi:type="dcterms:W3CDTF">2024-09-17T13:27:15Z</dcterms:modified>
</cp:coreProperties>
</file>