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EA61F-37CF-4FE8-8785-841230A1E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3220B-BAF2-4FA0-AAE0-7BFB7DEA5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24430-3CD3-4BB7-A5D1-415EF4C69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A0814B-372B-4C2E-AF25-814488955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1089E8-2756-4A14-AA4A-A706E6D47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31A80A-CF4A-426C-B5C6-93BD09525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ED9BF9-E42D-41A3-9201-F071E6E52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A9F663-8629-44CE-9E0C-179287CD1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EAE4AC-9C74-4767-9ECF-B1EA28A20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C90B0-6EBD-4DF9-A57C-8BEECADDD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E2F28-E508-4B91-8C9E-982E9F121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26033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香港回归后的变化：政治、经济与社会影响\n## 1.香港回归的背景与历程\n### 1.1香港回归的历史背景及原因\n### 1.2香港回归的谈判过程与协议\n### 1.3香港回归的庆祝活动与意义\n## 2.香港回归后的政治变化\n### 2.1“一国两制”原则的实践与挑战\n### 2.2香港政治制度的变革与调整\n### 2.3香港政治社会事件的影响与反思\n## 3.香港回归后的经济发展\n### 3.1香港经济体制的特点与优势\n### 3.2香港回归后经济发展的历程与趋势\n### 3.3香港经济面临的挑战与应对措施\n## 4.香港回归后的社会文化影响\n### 4.1香港社会文化的特点与价值\n### 4.2香港回归后社会文化的发展与变化\n### 4.3香港社会文化面临的挑战与融合\n## 5.香港回归后的国际地位与作用\n### 5.1香港在国际政治与经济中的地位\n### 5.2香港回归后在国际事务中的角色与影响\n### 5.3香港在国际合作与交流中的优势与机遇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200"/>
              <a:t>香港回归后的变化：政治、经济与社会影响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香港回归的背景与历程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6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6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香港回归的历史背景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1842年鸦片战争后，香港被割让给英国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1898年英国租借新界和九龙半岛99年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1984年英国政府与中华人民共和国政府签署《中英联合声明》</a:t>
                </a:r>
                <a:endParaRPr/>
              </a:p>
            </p:txBody>
          </p:sp>
          <p:sp>
            <p:nvSpPr>
              <p:cNvPr id="17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香港回归的原因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中国政府希望恢复对香港的主权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英国政府希望保持在香港的利益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香港社会对回归的态度和期望</a:t>
                </a:r>
                <a:endParaRPr/>
              </a:p>
            </p:txBody>
          </p:sp>
          <p:sp>
            <p:nvSpPr>
              <p:cNvPr id="17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香港回归的意义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标志着中国对外政策的转变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有助于中港关系的和谐发展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对香港的未来发展具有重要意义</a:t>
                </a:r>
                <a:endParaRPr/>
              </a:p>
            </p:txBody>
          </p:sp>
          <p:sp>
            <p:nvSpPr>
              <p:cNvPr id="17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香港回归的历史背景及原因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香港回归的谈判过程</a:t>
                </a:r>
                <a:endParaRPr/>
              </a:p>
            </p:txBody>
          </p:sp>
          <p:sp>
            <p:nvSpPr>
              <p:cNvPr id="18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1980年代初，中英双方开始谈判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1984年签署《中英联合声明》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1985年至1997年，中英双方就香港过渡问题进行谈判</a:t>
                </a:r>
                <a:endParaRPr/>
              </a:p>
            </p:txBody>
          </p:sp>
        </p:grpSp>
        <p:grpSp>
          <p:nvGrpSpPr>
            <p:cNvPr id="18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香港回归的协议内容</a:t>
                </a:r>
                <a:endParaRPr/>
              </a:p>
            </p:txBody>
          </p:sp>
          <p:sp>
            <p:nvSpPr>
              <p:cNvPr id="18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1997年香港主权移交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香港实行“一国两制”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香港保持原有的资本主义制度和生活方式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香港特别行政区政府高度自治</a:t>
                </a:r>
                <a:endParaRPr/>
              </a:p>
            </p:txBody>
          </p:sp>
        </p:grpSp>
        <p:grpSp>
          <p:nvGrpSpPr>
            <p:cNvPr id="18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香港回归的过渡安排</a:t>
                </a:r>
                <a:endParaRPr/>
              </a:p>
            </p:txBody>
          </p:sp>
          <p:sp>
            <p:nvSpPr>
              <p:cNvPr id="1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香港特别行政区筹备委员会的成立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基本法的制定和实施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香港特别行政区政府机构的组建</a:t>
                </a:r>
                <a:endParaRPr/>
              </a:p>
            </p:txBody>
          </p:sp>
        </p:grpSp>
      </p:grpSp>
      <p:pic>
        <p:nvPicPr>
          <p:cNvPr id="19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香港回归的谈判过程与协议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香港回归的庆祝活动</a:t>
                </a:r>
                <a:endParaRPr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1997年香港回归庆典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香港特别行政区成立庆典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香港回归纪念日的庆祝活动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香港回归的意义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标志着香港历史的新篇章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有助于提高香港的国际地位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对香港的未来发展具有重要意义</a:t>
                </a:r>
                <a:endParaRPr/>
              </a:p>
            </p:txBody>
          </p:sp>
          <p:sp>
            <p:nvSpPr>
              <p:cNvPr id="2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香港回归的庆祝活动与意义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香港回归后的政治变化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1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2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2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2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香港保持原有的资本主义制度和生活方式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香港特别行政区政府高度自治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香港特别行政区立法权和行政权独立</a:t>
                </a:r>
                <a:endParaRPr/>
              </a:p>
            </p:txBody>
          </p:sp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“一国两制”原则的内容</a:t>
                </a:r>
                <a:endParaRPr/>
              </a:p>
            </p:txBody>
          </p:sp>
        </p:grpSp>
        <p:grpSp>
          <p:nvGrpSpPr>
            <p:cNvPr id="22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2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香港特别行政区政府的运作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香港特别行政区立法会的选举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香港特别行政区法院的审判工作</a:t>
                </a:r>
                <a:endParaRPr/>
              </a:p>
            </p:txBody>
          </p:sp>
          <p:sp>
            <p:nvSpPr>
              <p:cNvPr id="22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“一国两制”原则的实践</a:t>
                </a:r>
                <a:endParaRPr/>
              </a:p>
            </p:txBody>
          </p:sp>
          <p:sp>
            <p:nvSpPr>
              <p:cNvPr id="22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香港社会对“一国两制”的理解和认同程度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香港特别行政区政府与中央政府的关系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香港特别行政区内的政治斗争和矛盾</a:t>
                </a:r>
                <a:endParaRPr/>
              </a:p>
            </p:txBody>
          </p:sp>
          <p:sp>
            <p:nvSpPr>
              <p:cNvPr id="23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“一国两制”原则的挑战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“一国两制”原则的实践与挑战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香港政治制度的变革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香港特别行政区政府的组建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香港特别行政区立法会的选举制度改革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香港特别行政区法院的体制改革</a:t>
                </a:r>
                <a:endParaRPr/>
              </a:p>
            </p:txBody>
          </p:sp>
          <p:sp>
            <p:nvSpPr>
              <p:cNvPr id="24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香港政治制度的调整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香港特别行政区政府与中央政府的关系调整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香港特别行政区政府内部权力的分配和调整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香港特别行政区政治制度的完善和发展</a:t>
                </a:r>
                <a:endParaRPr/>
              </a:p>
            </p:txBody>
          </p:sp>
          <p:sp>
            <p:nvSpPr>
              <p:cNvPr id="24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香港政治制度的影响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对香港社会稳定的影响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对香港经济发展的影响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对香港国际地位的影响</a:t>
                </a:r>
                <a:endParaRPr/>
              </a:p>
            </p:txBody>
          </p:sp>
          <p:sp>
            <p:nvSpPr>
              <p:cNvPr id="24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香港政治制度的变革与调整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香港政治社会事件的影响与反思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5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香港政治社会事件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香港回归后的政治风波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香港特别行政区政府的政治斗争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香港社会对政治制度的质疑和不满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香港政治社会事件的影响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对香港社会稳定的影响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对香港经济发展的影响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对香港国际地位的影响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香港政治社会事件的反思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香港政治制度的完善和发展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香港特别行政区政府与中央政府的关系调整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香港社会对政治制度的认同和接受程度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香港回归后的经济发展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香港经济体制的特点与优势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香港经济体制的特点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自由市场经济体制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低税率、自由贸易政策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良好的法治环境和金融服务体系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香港经济体制的优势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吸引外资和企业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促进香港经济的繁荣和发展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提高香港的国际竞争力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https://d.book118.com/677026033004006046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香港回归后的变化：政治、经济与社会影响</vt:lpstr>
      <vt:lpstr>香港回归的背景与历程</vt:lpstr>
      <vt:lpstr>PowerPoint Presentation</vt:lpstr>
      <vt:lpstr>PowerPoint Presentation</vt:lpstr>
      <vt:lpstr>PowerPoint Presentation</vt:lpstr>
      <vt:lpstr>香港回归后的政治变化</vt:lpstr>
      <vt:lpstr>PowerPoint Presentation</vt:lpstr>
      <vt:lpstr>PowerPoint Presentation</vt:lpstr>
      <vt:lpstr>PowerPoint Presentation</vt:lpstr>
      <vt:lpstr>香港回归后的经济发展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2024-09-20T23:19:54.685</cp:lastPrinted>
  <dcterms:created xsi:type="dcterms:W3CDTF">2024-09-20T15:19:54Z</dcterms:created>
  <dcterms:modified xsi:type="dcterms:W3CDTF">2024-09-20T15:19:56Z</dcterms:modified>
</cp:coreProperties>
</file>