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4F66B-B062-41C2-B2BF-E411C2917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1109C-D13D-4825-A9E0-6E57A3B22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43A08-57F2-4046-A6F0-96D2B250C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66283B-931B-42A3-BAFB-E3109A5DA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ACD6DE-8DA9-4753-86BC-D9FF187EC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3F8F84-BB0C-40BA-9E2C-3338477C4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88010D-178A-4F9F-8947-A4F7978B5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7842F-D7F7-41F6-869E-1519EA8CD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0550D-8FCA-4575-BA7C-C0B09D031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526C9-CD2A-4FCE-821E-705447DE4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B8CD1-710E-4DCC-BF86-619F25FA5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2605104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《职业经理人技能》ppt课件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职业经理人的角色与职责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领导力与团队管理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职业发展与学习成长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职业经理人的角色与职责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472" r="44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职业经理人是指在企业中担任管理职务，负责组织、协调、指挥和控制企业运营的专业人员。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职业经理人在企业中扮演着重要的角色，他们负责制定和执行企业的战略计划，组织协调各个部门的工作，确保企业高效运营并实现盈利目标。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职业经理人的定义与角色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职业经理人的角色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709" r="2170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职业经理人需要制定企业的战略计划，包括市场定位、产品策略、营销策略等，并确保这些计划得以有效执行。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制定和执行战略计划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职业经理人需要协调各个部门的工作，确保各部门之间的工作能够顺畅进行，避免出现内耗和冲突。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组织协调工作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职业经理人需要对企业运营进行控制，包括财务管理、人力资源管理、项目管理等方面，确保企业运营的稳定性和效率。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控制企业运营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职业经理人需要关注人才培养，为企业培养具备潜力的优秀人才，提高企业的整体竞争力。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培养人才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职业经理人的职责与任务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061" r="406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5471" r="25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职业经理人需要具备卓越的领导能力，能够带领团队实现企业的战略目标。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职业经理人需要具备良好的沟通能力，能够协调各个部门的工作，并解决各种问题。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职业经理人需要具备快速学习的能力，能够不断更新自己的知识和技能，以适应不断变化的市场环境。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职业经理人需要具备创新思维和创新能力，能够为企业带来新的发展机遇和竞争优势。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职业经理人的素质要求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领导力与团队管理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领导力是指一种影响和引导团队成员实现共同目标的能力。它包括决策、沟通、协调、激励等方面的技能。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领导力模型通常包括愿景、战略、组织、人员和执行等方面，这些方面相互关联，共同构成一个完整的领导力体系。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领导力模型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领导力概念与模型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团队建设是指通过一系列活动和措施，提高团队凝聚力和工作效率的过程。它包括建立信任、明确目标、制定计划、协调资源等方面的内容。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团队管理是指对团队成员进行指导、评估、激励和培养等方面的活动。它包括设定目标、分配任务、监控进度、解决冲突等方面的技能。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激励是指通过各种手段激发团队成员的积极性和创造力，使他们更加投入工作并取得更好的业绩。激励技巧包括奖励、鼓励、认可等方面的内容。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沟通是指通过语言、文字、表情等方式传递信息、表达观点和情感的过程。良好的沟通技巧可以帮助经理人更好地与团队成员交流，解决问题，促进团队合作。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明确战略规划的步骤，包括环境分析、使命与愿景确定、SWOT分析、制定战略目标等。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介绍常用的战略规划工具，如PEST分析、五力模型、价值链分析等，以及如何运用这些工具进行战略分析。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战略规划流程与工具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目标制定与分解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目标制定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阐述目标制定的原则和方法，如SMART原则，以及如何根据战略规划制定具体、可衡量的目标。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目标分解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讲解如何将公司层面的总体目标分解为部门、团队及个人目标，建立完整的指标体系和考核体系。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战略执行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强调战略执行的重要性，提供执行战略的技巧和方法，如制定实施计划、配置资源、建立沟通机制等。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介绍如何对战略执行过程进行监控和评估，包括关键绩效指标（KPI）的设定、定期评估和调整等。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战略执行与监控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https://d.book118.com/677026051043006043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2024-09-16T23:44:23.193</cp:lastPrinted>
  <dcterms:created xsi:type="dcterms:W3CDTF">2024-09-16T15:44:23Z</dcterms:created>
  <dcterms:modified xsi:type="dcterms:W3CDTF">2024-09-16T15:44:25Z</dcterms:modified>
</cp:coreProperties>
</file>