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80D3EF-0067-4A14-BF94-0F0E8F14E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10B1E5-41C1-4680-A710-BC3071653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13E296-F57B-485A-8FDD-DA2940230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FD420C-1891-4EAF-A1BD-E22BF54FA1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367760-EFED-49CF-8121-CF7A65BF92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344DED-443F-44B1-B349-D1810348B8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EC451F-6C7E-408B-977E-8D9C1AB78D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49A1E6-24F9-43E3-878B-842DCFB398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7F6B4D-FDE3-4CB1-9684-14D8E18283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977437-E9FA-46D3-8CF4-D428BE6660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7779ED-76B8-4B42-A958-1C9A3639BA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03102100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社会情绪对青少年社会认知发展的影响分析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社会情绪概述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社会情绪对青少年社会认知的影响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实证研究与案例分析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社会情绪对青少年社会认知发展的挑战与机遇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结论与启示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探讨社会情绪对青少年社会认知发展的影响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社会情绪是指个体在社会交往中产生的情感体验，它对青少年的社会认知发展具有重要影响。本文将探讨不同社会情绪对青少年社会认知发展的具体影响及其机制。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揭示青少年社会认知发展的重要性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青少年时期是个体社会认知发展的关键阶段，此时的社会认知发展对个体未来的社会适应和心理健康具有重要影响。因此，揭示青少年社会认知发展的重要性，有助于为相关教育实践和心理干预提供依据。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认知是指个体对社会现象、社会规范、社会角色等的理解和认识。在青少年时期，个体需要通过社会认知来理解和适应社会环境，进而实现社会化。因此，社会认知发展对于青少年的社会化进程具有重要意义。</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青少年的社会行为是在其社会认知的基础上形成的。良好的社会认知有助于青少年形成积极的社会行为，如合作、分享、助人等；而不良的社会认知则可能导致青少年出现攻击、欺凌等消极社会行为。</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的心理健康状况与其社会认知发展密切相关。积极的社会认知有助于青少年形成健康的心理状态，提高自尊和自信；而消极的社会认知则可能导致青少年出现焦虑、抑郁等心理问题。因此，关注青少年的社会认知发展对于维护其心理健康具有重要意义。</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社会认知是青少年社会化的基础</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社会认知影响青少年的社会行为</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社会认知与青少年的心理健康密切相关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青少年社会认知发展的重要性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社会情绪概述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社会情绪是指在社会环境中，个体或群体对于特定社会事件、现象或行为所产生的情感反应和态度倾向。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根据情感的性质和强度，社会情绪可分为积极情绪（如喜悦、爱、敬仰等）和消极情绪（如愤怒、焦虑、悲伤等）。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社会情绪的定义与分类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社会情绪分类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社会情绪定义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06" r="234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社会情绪对青少年认知的影响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积极的社会情绪有助于青少年形成乐观、开放的心态，提高认知能力；消极的社会情绪可能导致青少年产生偏见、刻板印象等不良认知。</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社会情绪对青少年行为的影响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积极的社会情绪能够激发青少年的亲社会行为，如合作、分享、助人等；消极的社会情绪可能导致青少年出现攻击性、退缩等不良行为。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社会情绪对青少年心理健康的影响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积极的社会情绪有助于青少年建立健康的心理状态，增强自信心和自尊心；消极的社会情绪可能导致青少年出现焦虑、抑郁等心理问题。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社会情绪与青少年发展的关系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社会情绪对青少年社会认知的影响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941" r="14941"/>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积极的社会情绪，如同情、友善和爱，可以激发青少年的亲社会行为，如帮助他人、分享和合作。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促进亲社会行为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积极的社会情绪有助于青少年建立和维护健康的社会关系，增强他们的社会连接和归属感。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增强社会连接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积极的社会情绪对青少年的心理健康有积极影响，可以降低焦虑和抑郁的风险，提升他们的幸福感和生活质量。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提升心理健康</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积极社会情绪的影响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消极的社会情绪，如愤怒、敌意和歧视，可能导致青少年表现出反社会行为，如攻击他人、破坏公物和参与不良团伙。</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引发反社会行为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消极的社会情绪会破坏青少年的社会关系，导致孤独感和社交障碍，削弱他们的社会连接和支持网络。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削弱社会连接</a:t>
            </a:r>
          </a:p>
        </p:txBody>
      </p:sp>
      <p:pic>
        <p:nvPicPr>
          <p:cNvPr id="10" name="Picture 10"/>
          <p:cNvPicPr>
            <a:picLocks noChangeAspect="1"/>
          </p:cNvPicPr>
          <p:nvPr/>
        </p:nvPicPr>
        <p:blipFill>
          <a:blip r:embed="rId3"/>
          <a:srcRect l="13667" r="1366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消极的社会情绪对青少年的心理健康产生负面影响，可能导致焦虑、抑郁和其他心理问题。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影响心理健康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消极社会情绪的影响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社会认知对社会情绪的调节作用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青少年的社会认知能力可以帮助他们理解和调节自己的情绪反应。通过认知重评或注意力转移等策略，他们可以减少消极情绪的影响并增强积极情绪的体验。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社会情绪对社会认知的塑造作用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社会情绪不仅影响青少年的行为反应，还塑造他们的社会认知。例如，愤怒可能使青少年更加关注社会不公和权力差异，而同情则可能使他们更加关注他人的需要和痛苦。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社会认知与社会情绪的互动反馈</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的社会认知和社会情绪之间存在复杂的互动反馈关系。一方面，社会认知可以影响社会情绪的产生和表达；另一方面，社会情绪也可以反过来影响社会认知的过程和结果。这种互动反馈关系使得青少年的社会认知发展变得更加复杂和动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社会情绪与青少年社会认知的互动关系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https://d.book118.com/677031021004006040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2024-09-12T04:28:03.122</cp:lastPrinted>
  <dcterms:created xsi:type="dcterms:W3CDTF">2024-09-11T20:28:03Z</dcterms:created>
  <dcterms:modified xsi:type="dcterms:W3CDTF">2024-09-11T20:28:05Z</dcterms:modified>
</cp:coreProperties>
</file>