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65273-C7FB-4B0D-BD53-D5882FD99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14F39-D53C-4B85-81B7-EA9F8BA88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8DF80-E535-40B7-819B-143A428D0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E8E9D-E977-452D-B31D-A39DE9CB6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3FBFFA-9305-4BCE-A87F-B7F1DC566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E548A-E864-4219-A88E-E0DD06956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FEF54-5287-473B-8536-4449398C7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5FD75-0D21-4329-9DB3-F6B069EF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C9B79-4C8C-4FE2-BC52-D29FE40A8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F0392-C880-4A80-B09B-D2D48F328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62E8A-49C5-4B71-84C7-421D7D656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31031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大黄黄连泻心汤治疗急性出血性坏死性肠炎的临床观察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临床研究方法与资料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临床疗效观察结果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讨论与机制探讨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观察大黄黄连泻心汤治疗急性出血性坏死性肠炎的临床疗效，为中医药治疗该疾病提供临床依据。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出血性坏死性肠炎是一种严重的肠道疾病，具有起病急、病情重、并发症多等特点。目前，西医治疗主要采用抗生素、手术等方法，但存在一定的局限性和副作用。中医药治疗急性出血性坏死性肠炎具有独特的优势，大黄黄连泻心汤是其中的代表方剂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急性出血性坏死性肠炎是一种以小肠急性广泛性、出血性、坏死性炎症为病变特征的肠道疾病。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1" r="45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767" b="107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41" r="45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主要表现为腹痛、腹胀、呕吐、便血等，严重者可出现休克、肠穿孔等并发症。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多与肠道感染、肠道缺血、过敏反应等因素有关。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急性出血性坏死性肠炎概述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一般水煎服，每日1剂，分2次服用。具体用法用量需根据患者病情和医生建议而定。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大黄、黄连、黄芩等中药组成。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具有清热解毒、凉血止血、泻火通便等功效，适用于急性出血性坏死性肠炎等肠道热毒病症。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大黄黄连泻心汤简介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临床研究方法与资料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急性出血性坏死性肠炎患者。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符合中医辨证为实热证者；年龄在18-65岁之间；签署知情同意书。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研究对象及纳入标准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采用大黄黄连泻心汤治疗。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根据患者病情和体质情况，个性化制定剂量，一般每日1剂，分2次口服。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719" r="20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治疗方法及剂量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腹痛、腹泻、便血等临床症状的改善情况。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体温、白细胞计数等实验室指标的改善情况。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次要指标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根据主要和次要指标的改善情况综合评定。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总有效率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详细记录患者的基本信息、病史、治疗过程及疗效评价等指标。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采用统计学方法对收集到的数据进行整理和分析，包括描述性统计和推断性统计。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临床疗效观察结果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https://d.book118.com/677031031155006035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2024-09-10T12:05:29.724</cp:lastPrinted>
  <dcterms:created xsi:type="dcterms:W3CDTF">2024-09-10T04:05:29Z</dcterms:created>
  <dcterms:modified xsi:type="dcterms:W3CDTF">2024-09-10T04:05:31Z</dcterms:modified>
</cp:coreProperties>
</file>