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19DE16-B65A-4916-86A3-760F95FCA0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A7390A-0701-4FB3-8E71-2DD9134578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2D35BD-E5B7-4E8A-89A4-316BAB9C4B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6AB94D-AA93-4AFB-B1B6-1F017B47DC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DA9BE4B-9C77-4B5E-83CC-AB671AC27D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9134159-F71B-4D4E-AA99-E1A5147180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C6A230F-7290-46A8-A6D7-6F32DB44C9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68F023-F409-471F-88F9-8AECEA24D9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942E22-203E-4028-A942-97CB58FD8A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242D02-18A9-404B-A00A-8301577E08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A53374-4199-4E66-9497-6A60AB7AC2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Relationship Id="rId6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7031041151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13147" y="731459"/>
            <a:ext cx="5352910" cy="30152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7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2023年年度各人工作总结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13147" y="5029297"/>
            <a:ext cx="3867150" cy="4953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3147" y="5621716"/>
            <a:ext cx="42672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2024-01-06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15579" y="1400762"/>
            <a:ext cx="1851660" cy="114584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381903" y="1114301"/>
            <a:ext cx="3256160" cy="572922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5CA5F4"/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147367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工作内容总结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工作技能提升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工作态度与职业精神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未来规划与展望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总结与反思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370921" y="1670137"/>
            <a:ext cx="3450158" cy="1322592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工作内容总结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1098427"/>
            <a:ext cx="2156600" cy="638034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5CA5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任务一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任务二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任务三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任务四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任务完成情况</a:t>
            </a:r>
          </a:p>
        </p:txBody>
      </p:sp>
      <p:pic>
        <p:nvPicPr>
          <p:cNvPr id="27" name="Picture 27"/>
          <p:cNvPicPr>
            <a:picLocks noChangeAspect="1"/>
          </p:cNvPicPr>
          <p:nvPr/>
        </p:nvPicPr>
        <p:blipFill>
          <a:blip r:embed="rId2"/>
          <a:srcRect l="21810" r="21810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5"/>
          <a:srcRect l="12413" r="12413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1" name="AutoShape 31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9" name="AutoShape 39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完成市场调研报告，提交给上级领导。</a:t>
            </a:r>
            <a:endParaRPr lang="en-US" sz="1100"/>
          </a:p>
        </p:txBody>
      </p:sp>
      <p:sp>
        <p:nvSpPr>
          <p:cNvPr id="40" name="AutoShape 40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参与产品策划，提出创新性建议。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协助销售部门完成年度销售目标。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参与内部培训，提升自身技能和知识。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05451" y="3460761"/>
            <a:ext cx="2286000" cy="88392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05451" y="4206759"/>
            <a:ext cx="2286000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重点成果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市场调研报告获得领导高度评价，为公司决策提供了有力支持。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产品策划获得市场成功，销售额增长迅速。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协助销售部门超额完成年度销售目标，获得公司奖励。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通过内部培训，个人技能和知识得到显著提升，工作效率提高。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成果一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成果二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成果三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成果四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13535" y="1296383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919203" y="1296383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894280" y="1296383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919203" y="3971944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94280" y="3971944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835501" y="3971944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>
            <a:off x="3193289" y="1936260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tailEnd type="triangle" w="lg" len="lg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6280493" y="4611821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triangle" w="lg" len="lg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0" name="Connector 10"/>
          <p:cNvCxnSpPr/>
          <p:nvPr/>
        </p:nvCxnSpPr>
        <p:spPr>
          <a:xfrm>
            <a:off x="6264887" y="1936260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tailEnd type="triangle" w="lg" len="lg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1" name="Connector 11"/>
          <p:cNvCxnSpPr/>
          <p:nvPr/>
        </p:nvCxnSpPr>
        <p:spPr>
          <a:xfrm>
            <a:off x="3193289" y="4674248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triangle" w="lg" len="lg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2" name="Freeform 12"/>
          <p:cNvSpPr/>
          <p:nvPr/>
        </p:nvSpPr>
        <p:spPr>
          <a:xfrm>
            <a:off x="2281268" y="1670945"/>
            <a:ext cx="499416" cy="499416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99060" y="137160"/>
                </a:moveTo>
                <a:cubicBezTo>
                  <a:pt x="111681" y="137160"/>
                  <a:pt x="121920" y="126921"/>
                  <a:pt x="121920" y="114300"/>
                </a:cubicBezTo>
                <a:cubicBezTo>
                  <a:pt x="121920" y="101679"/>
                  <a:pt x="111681" y="91440"/>
                  <a:pt x="99060" y="91440"/>
                </a:cubicBezTo>
                <a:lnTo>
                  <a:pt x="99060" y="91440"/>
                </a:lnTo>
                <a:cubicBezTo>
                  <a:pt x="86439" y="91440"/>
                  <a:pt x="76200" y="101679"/>
                  <a:pt x="76200" y="114300"/>
                </a:cubicBezTo>
                <a:cubicBezTo>
                  <a:pt x="76200" y="126921"/>
                  <a:pt x="86439" y="137160"/>
                  <a:pt x="99060" y="137160"/>
                </a:cubicBezTo>
                <a:lnTo>
                  <a:pt x="99060" y="137160"/>
                </a:lnTo>
                <a:close/>
                <a:moveTo>
                  <a:pt x="205740" y="137160"/>
                </a:moveTo>
                <a:cubicBezTo>
                  <a:pt x="218361" y="137160"/>
                  <a:pt x="228600" y="126921"/>
                  <a:pt x="228600" y="114300"/>
                </a:cubicBezTo>
                <a:cubicBezTo>
                  <a:pt x="228600" y="101679"/>
                  <a:pt x="218361" y="91440"/>
                  <a:pt x="205740" y="91440"/>
                </a:cubicBezTo>
                <a:lnTo>
                  <a:pt x="205740" y="91440"/>
                </a:lnTo>
                <a:cubicBezTo>
                  <a:pt x="193119" y="91440"/>
                  <a:pt x="182880" y="101679"/>
                  <a:pt x="182880" y="114300"/>
                </a:cubicBezTo>
                <a:cubicBezTo>
                  <a:pt x="182880" y="126921"/>
                  <a:pt x="193119" y="137160"/>
                  <a:pt x="205740" y="137160"/>
                </a:cubicBezTo>
                <a:lnTo>
                  <a:pt x="205740" y="137160"/>
                </a:lnTo>
                <a:close/>
                <a:moveTo>
                  <a:pt x="238658" y="182880"/>
                </a:moveTo>
                <a:lnTo>
                  <a:pt x="66142" y="182880"/>
                </a:lnTo>
                <a:cubicBezTo>
                  <a:pt x="79038" y="218770"/>
                  <a:pt x="112776" y="243973"/>
                  <a:pt x="152400" y="243973"/>
                </a:cubicBezTo>
                <a:cubicBezTo>
                  <a:pt x="192024" y="243973"/>
                  <a:pt x="225762" y="218770"/>
                  <a:pt x="238458" y="183518"/>
                </a:cubicBezTo>
                <a:lnTo>
                  <a:pt x="238658" y="182880"/>
                </a:ln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2256884" y="4393326"/>
            <a:ext cx="436989" cy="436989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67640" y="228600"/>
                </a:moveTo>
                <a:lnTo>
                  <a:pt x="182880" y="228600"/>
                </a:lnTo>
                <a:cubicBezTo>
                  <a:pt x="208131" y="228600"/>
                  <a:pt x="228600" y="208131"/>
                  <a:pt x="228600" y="182880"/>
                </a:cubicBezTo>
                <a:cubicBezTo>
                  <a:pt x="228600" y="157629"/>
                  <a:pt x="208131" y="137160"/>
                  <a:pt x="182880" y="137160"/>
                </a:cubicBezTo>
                <a:lnTo>
                  <a:pt x="182880" y="137160"/>
                </a:lnTo>
                <a:lnTo>
                  <a:pt x="121768" y="137160"/>
                </a:lnTo>
                <a:cubicBezTo>
                  <a:pt x="113348" y="137160"/>
                  <a:pt x="106528" y="130340"/>
                  <a:pt x="106528" y="121920"/>
                </a:cubicBezTo>
                <a:cubicBezTo>
                  <a:pt x="106528" y="113500"/>
                  <a:pt x="113348" y="106680"/>
                  <a:pt x="121768" y="106680"/>
                </a:cubicBezTo>
                <a:lnTo>
                  <a:pt x="121768" y="106680"/>
                </a:lnTo>
                <a:lnTo>
                  <a:pt x="213360" y="106680"/>
                </a:lnTo>
                <a:lnTo>
                  <a:pt x="213360" y="76200"/>
                </a:lnTo>
                <a:lnTo>
                  <a:pt x="167640" y="76200"/>
                </a:lnTo>
                <a:lnTo>
                  <a:pt x="167640" y="45720"/>
                </a:lnTo>
                <a:lnTo>
                  <a:pt x="137160" y="45720"/>
                </a:lnTo>
                <a:lnTo>
                  <a:pt x="137160" y="76200"/>
                </a:lnTo>
                <a:lnTo>
                  <a:pt x="121920" y="76200"/>
                </a:lnTo>
                <a:cubicBezTo>
                  <a:pt x="96669" y="76200"/>
                  <a:pt x="76200" y="96669"/>
                  <a:pt x="76200" y="121920"/>
                </a:cubicBezTo>
                <a:cubicBezTo>
                  <a:pt x="76200" y="147171"/>
                  <a:pt x="96669" y="167640"/>
                  <a:pt x="121920" y="167640"/>
                </a:cubicBezTo>
                <a:lnTo>
                  <a:pt x="121920" y="167640"/>
                </a:lnTo>
                <a:lnTo>
                  <a:pt x="182880" y="167640"/>
                </a:lnTo>
                <a:cubicBezTo>
                  <a:pt x="191300" y="167640"/>
                  <a:pt x="198120" y="174460"/>
                  <a:pt x="198120" y="182880"/>
                </a:cubicBezTo>
                <a:cubicBezTo>
                  <a:pt x="198120" y="191300"/>
                  <a:pt x="191300" y="198120"/>
                  <a:pt x="182880" y="198120"/>
                </a:cubicBezTo>
                <a:lnTo>
                  <a:pt x="182880" y="198120"/>
                </a:lnTo>
                <a:lnTo>
                  <a:pt x="91440" y="198120"/>
                </a:lnTo>
                <a:lnTo>
                  <a:pt x="91440" y="228600"/>
                </a:lnTo>
                <a:lnTo>
                  <a:pt x="137160" y="228600"/>
                </a:lnTo>
                <a:lnTo>
                  <a:pt x="137160" y="259080"/>
                </a:lnTo>
                <a:lnTo>
                  <a:pt x="167640" y="25908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BF7F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5253235" y="4268472"/>
            <a:ext cx="561843" cy="561843"/>
          </a:xfrm>
          <a:custGeom>
            <a:rect l="l" t="t" r="r" b="b"/>
            <a:pathLst>
              <a:path w="30480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292252" y="1694356"/>
            <a:ext cx="483810" cy="48381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BF8F8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8348389" y="4393326"/>
            <a:ext cx="421382" cy="421382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296013" y="1936260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tailEnd type="triangle" w="lg" len="lg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 flipH="1">
            <a:off x="10981062" y="2210833"/>
            <a:ext cx="0" cy="2184946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tailEnd type="triangle" w="lg" len="lg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9" name="Connector 19"/>
          <p:cNvCxnSpPr/>
          <p:nvPr/>
        </p:nvCxnSpPr>
        <p:spPr>
          <a:xfrm flipH="1">
            <a:off x="9326745" y="4692789"/>
            <a:ext cx="1701137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tailEnd type="triangle" w="lg" len="lg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0" name="TextBox 20"/>
          <p:cNvSpPr txBox="1"/>
          <p:nvPr/>
        </p:nvSpPr>
        <p:spPr>
          <a:xfrm>
            <a:off x="1134187" y="3014288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市场调研过程中遇到数据不准确的问题。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325366" y="2576138"/>
            <a:ext cx="2886075" cy="514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</a:p>
        </p:txBody>
      </p:sp>
      <p:sp>
        <p:nvSpPr>
          <p:cNvPr id="22" name="Freeform 22"/>
          <p:cNvSpPr/>
          <p:nvPr/>
        </p:nvSpPr>
        <p:spPr>
          <a:xfrm>
            <a:off x="8345068" y="1722248"/>
            <a:ext cx="428024" cy="428024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遇到的问题和解决方案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177983" y="2709488"/>
            <a:ext cx="2750859" cy="3810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问题一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114932" y="3014288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加强数据采集的准确性和可靠性，多渠道获取信息并进行交叉验证。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158727" y="2709488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解决方案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139855" y="3014288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产品策划过程中与其他部门的沟通存在障碍。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7183651" y="2709488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问题二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7420616" y="2671388"/>
            <a:ext cx="2886075" cy="514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</a:p>
        </p:txBody>
      </p:sp>
      <p:sp>
        <p:nvSpPr>
          <p:cNvPr id="50" name="TextBox 50"/>
          <p:cNvSpPr txBox="1"/>
          <p:nvPr/>
        </p:nvSpPr>
        <p:spPr>
          <a:xfrm>
            <a:off x="7139855" y="5696425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主动与其他部门沟通，建立有效的协作机制，确保信息畅通。</a:t>
            </a:r>
          </a:p>
        </p:txBody>
      </p:sp>
      <p:sp>
        <p:nvSpPr>
          <p:cNvPr id="51" name="TextBox 51"/>
          <p:cNvSpPr txBox="1"/>
          <p:nvPr/>
        </p:nvSpPr>
        <p:spPr>
          <a:xfrm>
            <a:off x="7183651" y="5391625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解决方案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4114932" y="5696425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销售目标压力大，难以达成。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158727" y="5391625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问题三</a:t>
            </a:r>
          </a:p>
        </p:txBody>
      </p:sp>
      <p:sp>
        <p:nvSpPr>
          <p:cNvPr id="54" name="TextBox 54"/>
          <p:cNvSpPr txBox="1"/>
          <p:nvPr/>
        </p:nvSpPr>
        <p:spPr>
          <a:xfrm>
            <a:off x="1056153" y="5696425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制定合理的销售计划，加强客户关系维护，提高销售技巧和效率。</a:t>
            </a:r>
          </a:p>
        </p:txBody>
      </p:sp>
      <p:sp>
        <p:nvSpPr>
          <p:cNvPr id="55" name="TextBox 55"/>
          <p:cNvSpPr txBox="1"/>
          <p:nvPr/>
        </p:nvSpPr>
        <p:spPr>
          <a:xfrm>
            <a:off x="1099949" y="5391625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解决方案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370921" y="1670137"/>
            <a:ext cx="3450158" cy="1322592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工作技能提升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1098427"/>
            <a:ext cx="2156600" cy="638034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5CA5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学习使用Excel、Python等工具进行数据分析，提高数据处理和可视化能力。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数据分析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项目管理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沟通能力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参加项目管理培训，学习项目计划、进度控制和团队管理等方面的知识。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参加沟通技巧培训，提高与同事、客户和上级的沟通效率。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新技能学习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250" b="1250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在工作中运用数据分析技能，对销售数据和市场趋势进行深入分析，为业务决策提供支持。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运用项目管理知识，成功组织并完成多个项目，提高了团队的工作效率和协作能力。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在日常工作中积极运用沟通技巧，有效解决各种沟通问题，促进团队合作。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技能应用与实践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继续深入学习数据分析相关技能，探索更多的数据处理和分析方法。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进一步学习项目管理的理论知识和实践技巧，提升项目管理水平。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持续提高沟通技巧，加强与团队成员的交流与合作，提高团队凝聚力。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技能提升计划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370921" y="1670137"/>
            <a:ext cx="3450158" cy="1322592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工作态度与职业精神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1098427"/>
            <a:ext cx="2156600" cy="638034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5CA5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在工作中始终保持积极主动的态度，不推诿、不抱怨，主动承担责任，积极寻求解决问题的方法。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积极主动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始终以高度的责任心对待工作，注重细节，力求完美，确保工作质量和效率。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认真负责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不断学习新知识、新技能，提升自己的专业能力和综合素质，以适应不断变化的工作需求。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持续学习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始终追求卓越的工作表现，不断挑战自我，努力做到最好。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追求卓越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工作态度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8447" r="844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善于沟通协调，与团队成员保持良好的沟通合作关系，促进团队协同作战能力的提升。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沟通协调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团结互助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分享与交流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高效执行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在团队中发挥团结互助的精神，关心和帮助同事，共同克服困难，达成团队目标。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乐于分享自己的经验和知识，与团队成员交流互动，共同成长进步。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在团队协作中注重高效执行，合理分配任务，确保团队工作的高效运转。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429413" y="1744054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16800" y="213118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严格遵守工作纪律和职业操守，诚实守信，准时完成工作任务。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972" y="160879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诚信守时</a:t>
            </a:r>
          </a:p>
        </p:txBody>
      </p:sp>
      <p:sp>
        <p:nvSpPr>
          <p:cNvPr id="6" name="Freeform 6"/>
          <p:cNvSpPr/>
          <p:nvPr/>
        </p:nvSpPr>
        <p:spPr>
          <a:xfrm>
            <a:off x="4566065" y="1914535"/>
            <a:ext cx="418083" cy="363887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180959" y="168804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8027972" y="213118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严守公司商业机密和客户信息，不泄露机密，维护公司利益和客户权益。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606701" y="160879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保守秘密</a:t>
            </a:r>
          </a:p>
        </p:txBody>
      </p:sp>
      <p:sp>
        <p:nvSpPr>
          <p:cNvPr id="10" name="Freeform 10"/>
          <p:cNvSpPr/>
          <p:nvPr/>
        </p:nvSpPr>
        <p:spPr>
          <a:xfrm>
            <a:off x="7356302" y="1863389"/>
            <a:ext cx="332068" cy="33206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408825" y="443691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96211" y="490329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在工作中保持廉洁自律，不谋取私利，不受贿赂，维护职业声誉。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4384" y="438091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廉洁自律</a:t>
            </a:r>
          </a:p>
        </p:txBody>
      </p:sp>
      <p:sp>
        <p:nvSpPr>
          <p:cNvPr id="14" name="Freeform 14"/>
          <p:cNvSpPr/>
          <p:nvPr/>
        </p:nvSpPr>
        <p:spPr>
          <a:xfrm>
            <a:off x="4584167" y="4590972"/>
            <a:ext cx="332068" cy="374641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180959" y="443691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8027972" y="490329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严格遵守国家法律法规和公司规章制度，不做违法违纪行为。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606701" y="438091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遵纪守法</a:t>
            </a:r>
          </a:p>
        </p:txBody>
      </p:sp>
      <p:sp>
        <p:nvSpPr>
          <p:cNvPr id="18" name="Freeform 18"/>
          <p:cNvSpPr/>
          <p:nvPr/>
        </p:nvSpPr>
        <p:spPr>
          <a:xfrm>
            <a:off x="7339272" y="4595230"/>
            <a:ext cx="366126" cy="36612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职业精神与操守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https://d.book118.com/677031041151006051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100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2024-09-25T02:31:28.309</cp:lastPrinted>
  <dcterms:created xsi:type="dcterms:W3CDTF">2024-09-24T18:31:28Z</dcterms:created>
  <dcterms:modified xsi:type="dcterms:W3CDTF">2024-09-24T18:31:30Z</dcterms:modified>
</cp:coreProperties>
</file>