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6EB66-E32E-4E83-8708-B38B987D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823B2-700E-469C-AE20-74A380DC6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749C2-C501-4A1C-A592-355DEF9C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A90DC-73EB-4EC5-90C3-C37A77A7F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95294B-B1B0-4A0D-A39E-DE258C89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4DED8-BD6E-4AC4-BC6A-23A3BD98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33165-7325-4F9B-B9D6-67E6223E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B8F58-A99D-4747-AA1E-DBA71EFA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F8299-2AF6-4BF2-8D42-2B851B141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FB8FA-3CCD-44DB-A04A-6C58FF81F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65B51-3EA4-4B3E-9E9E-DF7AF8D3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32005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健康食品配送创业计划书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创业团队介绍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健身爱好者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健身爱好者对饮食要求较高，需要专业的健康食品来支持他们的健身计划。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随着城市生活节奏加快，城市居民对健康饮食的需求日益增长，他们需要方便、快捷、健康的食品配送服务。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办公室职员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办公室职员常常因为工作繁忙，没有时间购买和准备健康食品，因此对健康食品配送服务有较大需求。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消费者对健康食品的品质要求较高，希望获得新鲜、无添加、有机等高品质的健康食品。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消费者对健康食品的需求具有个性化，希望根据自身需求定制食品组合。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消费者希望健康食品配送服务能够提供方便、快捷的配送服务，满足他们快速获取健康食品的需求。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传统超市在健康食品领域占据较大市场份额，但存在购物时间较长、品种不够丰富等问题。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传统超市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一些健身房提供健康食品服务，但主要面向会员，且品种有限。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健身房合作模式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目前市场上已经有一些线上健康食品电商平台，但存在配送时间长、价格较高等问题。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线上健康食品电商平台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坚果与干果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提供各种天然、无添加的坚果和干果，满足消费者对健康零食的需求。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提供新鲜、应季的水果，满足消费者对维生素和纤维素的需求。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天然肉类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提供来自无抗生素和激素饲养的动物的肉类，确保肉类的品质和安全。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绿色蔬菜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提供新鲜、无农药残留的绿色蔬菜，确保食材安全、健康。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有机谷物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提供有机认证的谷物，如糙米、燕麦等，满足消费者对健康主食的需求。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健康食品种类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快速配送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冷藏配送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定时配送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免费试吃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配送服务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确保在承诺的时间内将食品送达消费者手中。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对于需要冷藏的食品，提供全程冷链配送服务，确保食品新鲜、安全。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根据消费者的需求，提供定时配送服务，让消费者省心省力。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对新推出的健康食品，提供免费试吃服务，让消费者放心尝试新口味。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提供专业的营养咨询服务，帮助消费者了解如何合理搭配食材、制定健康的饮食计划。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营养咨询服务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会员优惠服务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根据消费者的需求，提供定制化的食品搭配服务，满足不同消费者的口味和需求。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设立会员制度，为会员提供更多的优惠和专属服务，如会员专享折扣、免费配送等。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附加服务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13" r="2031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通过多种渠道，如社交媒体、广告、公关活动等，提高品牌知名度和美誉度。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持续关注客户反馈和评价，及时处理问题和改进服务，保持品牌形象的一致性和稳定性。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25" r="6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成本导向定价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根据产品成本和预期利润制定价格，确保盈利和竞争优势。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市场导向定价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根据市场需求和竞争情况制定价格，以适应市场变化和满足消费者需求。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差异化定价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针对不同客户群体或产品特点制定不同价格，以提高总体盈利能力和满足个性化需求。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通过降低价格吸引消费者购买，提高销售额和市场占有率。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建立会员制度，提供积分、优惠券等福利，增加客户忠诚度和复购率。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提供附加的赠品或礼品，增加购买吸引力。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https://d.book118.com/677032005036006032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2024-09-04T22:38:28.534</cp:lastPrinted>
  <dcterms:created xsi:type="dcterms:W3CDTF">2024-09-04T14:38:28Z</dcterms:created>
  <dcterms:modified xsi:type="dcterms:W3CDTF">2024-09-04T14:38:30Z</dcterms:modified>
</cp:coreProperties>
</file>